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sldIdLst>
    <p:sldId id="256" r:id="rId2"/>
    <p:sldId id="258" r:id="rId3"/>
    <p:sldId id="259" r:id="rId4"/>
    <p:sldId id="290" r:id="rId5"/>
    <p:sldId id="260" r:id="rId6"/>
    <p:sldId id="261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879C0"/>
    <a:srgbClr val="4979C0"/>
    <a:srgbClr val="FF99CC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171716-A75D-C241-9BEB-41E672D65607}" v="167" dt="2025-01-15T20:44:10.5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85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25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a Davari" userId="e61f9736-cbc5-4a2b-9939-8875d48ba1af" providerId="ADAL" clId="{BD171716-A75D-C241-9BEB-41E672D65607}"/>
    <pc:docChg chg="undo custSel addSld delSld modSld sldOrd">
      <pc:chgData name="Sina Davari" userId="e61f9736-cbc5-4a2b-9939-8875d48ba1af" providerId="ADAL" clId="{BD171716-A75D-C241-9BEB-41E672D65607}" dt="2025-01-15T20:44:18.646" v="1828" actId="14100"/>
      <pc:docMkLst>
        <pc:docMk/>
      </pc:docMkLst>
      <pc:sldChg chg="addSp delSp modSp mod">
        <pc:chgData name="Sina Davari" userId="e61f9736-cbc5-4a2b-9939-8875d48ba1af" providerId="ADAL" clId="{BD171716-A75D-C241-9BEB-41E672D65607}" dt="2025-01-06T20:45:25.399" v="2" actId="478"/>
        <pc:sldMkLst>
          <pc:docMk/>
          <pc:sldMk cId="3280643257" sldId="256"/>
        </pc:sldMkLst>
        <pc:spChg chg="mod">
          <ac:chgData name="Sina Davari" userId="e61f9736-cbc5-4a2b-9939-8875d48ba1af" providerId="ADAL" clId="{BD171716-A75D-C241-9BEB-41E672D65607}" dt="2025-01-06T20:44:25.947" v="0" actId="20577"/>
          <ac:spMkLst>
            <pc:docMk/>
            <pc:sldMk cId="3280643257" sldId="256"/>
            <ac:spMk id="2" creationId="{057F06F2-AC3E-484E-9926-59D4F59092CE}"/>
          </ac:spMkLst>
        </pc:spChg>
        <pc:picChg chg="add del">
          <ac:chgData name="Sina Davari" userId="e61f9736-cbc5-4a2b-9939-8875d48ba1af" providerId="ADAL" clId="{BD171716-A75D-C241-9BEB-41E672D65607}" dt="2025-01-06T20:45:25.399" v="2" actId="478"/>
          <ac:picMkLst>
            <pc:docMk/>
            <pc:sldMk cId="3280643257" sldId="256"/>
            <ac:picMk id="1026" creationId="{E3E1B6A3-C470-F146-72CE-982009A82DB8}"/>
          </ac:picMkLst>
        </pc:picChg>
      </pc:sldChg>
      <pc:sldChg chg="addSp modSp mod">
        <pc:chgData name="Sina Davari" userId="e61f9736-cbc5-4a2b-9939-8875d48ba1af" providerId="ADAL" clId="{BD171716-A75D-C241-9BEB-41E672D65607}" dt="2025-01-15T15:47:50.062" v="1804" actId="20577"/>
        <pc:sldMkLst>
          <pc:docMk/>
          <pc:sldMk cId="119449609" sldId="257"/>
        </pc:sldMkLst>
        <pc:spChg chg="mod">
          <ac:chgData name="Sina Davari" userId="e61f9736-cbc5-4a2b-9939-8875d48ba1af" providerId="ADAL" clId="{BD171716-A75D-C241-9BEB-41E672D65607}" dt="2025-01-06T21:10:37.776" v="154" actId="20577"/>
          <ac:spMkLst>
            <pc:docMk/>
            <pc:sldMk cId="119449609" sldId="257"/>
            <ac:spMk id="2" creationId="{057F06F2-AC3E-484E-9926-59D4F59092CE}"/>
          </ac:spMkLst>
        </pc:spChg>
        <pc:spChg chg="mod">
          <ac:chgData name="Sina Davari" userId="e61f9736-cbc5-4a2b-9939-8875d48ba1af" providerId="ADAL" clId="{BD171716-A75D-C241-9BEB-41E672D65607}" dt="2025-01-15T15:47:50.062" v="1804" actId="20577"/>
          <ac:spMkLst>
            <pc:docMk/>
            <pc:sldMk cId="119449609" sldId="257"/>
            <ac:spMk id="3" creationId="{99B07687-F068-40FC-84A1-E7860490CACD}"/>
          </ac:spMkLst>
        </pc:spChg>
        <pc:picChg chg="add mod">
          <ac:chgData name="Sina Davari" userId="e61f9736-cbc5-4a2b-9939-8875d48ba1af" providerId="ADAL" clId="{BD171716-A75D-C241-9BEB-41E672D65607}" dt="2025-01-15T15:47:31.712" v="1770" actId="1076"/>
          <ac:picMkLst>
            <pc:docMk/>
            <pc:sldMk cId="119449609" sldId="257"/>
            <ac:picMk id="4" creationId="{6A412E19-2F13-53C6-E266-6B69B7779549}"/>
          </ac:picMkLst>
        </pc:picChg>
      </pc:sldChg>
      <pc:sldChg chg="addSp delSp modSp mod">
        <pc:chgData name="Sina Davari" userId="e61f9736-cbc5-4a2b-9939-8875d48ba1af" providerId="ADAL" clId="{BD171716-A75D-C241-9BEB-41E672D65607}" dt="2025-01-15T20:39:40.663" v="1806" actId="478"/>
        <pc:sldMkLst>
          <pc:docMk/>
          <pc:sldMk cId="3437399089" sldId="258"/>
        </pc:sldMkLst>
        <pc:spChg chg="mod">
          <ac:chgData name="Sina Davari" userId="e61f9736-cbc5-4a2b-9939-8875d48ba1af" providerId="ADAL" clId="{BD171716-A75D-C241-9BEB-41E672D65607}" dt="2025-01-15T15:46:32.501" v="1767" actId="20577"/>
          <ac:spMkLst>
            <pc:docMk/>
            <pc:sldMk cId="3437399089" sldId="258"/>
            <ac:spMk id="5" creationId="{35F3D3EF-7259-55CB-E2FA-11DBCD58BDA9}"/>
          </ac:spMkLst>
        </pc:spChg>
        <pc:picChg chg="add del mod">
          <ac:chgData name="Sina Davari" userId="e61f9736-cbc5-4a2b-9939-8875d48ba1af" providerId="ADAL" clId="{BD171716-A75D-C241-9BEB-41E672D65607}" dt="2025-01-15T20:39:40.663" v="1806" actId="478"/>
          <ac:picMkLst>
            <pc:docMk/>
            <pc:sldMk cId="3437399089" sldId="258"/>
            <ac:picMk id="2050" creationId="{0B303586-EFE2-FDC5-39E9-6C9DBD291DC7}"/>
          </ac:picMkLst>
        </pc:picChg>
      </pc:sldChg>
      <pc:sldChg chg="addSp delSp modSp mod">
        <pc:chgData name="Sina Davari" userId="e61f9736-cbc5-4a2b-9939-8875d48ba1af" providerId="ADAL" clId="{BD171716-A75D-C241-9BEB-41E672D65607}" dt="2025-01-15T20:44:18.646" v="1828" actId="14100"/>
        <pc:sldMkLst>
          <pc:docMk/>
          <pc:sldMk cId="1357678048" sldId="259"/>
        </pc:sldMkLst>
        <pc:spChg chg="add del mod">
          <ac:chgData name="Sina Davari" userId="e61f9736-cbc5-4a2b-9939-8875d48ba1af" providerId="ADAL" clId="{BD171716-A75D-C241-9BEB-41E672D65607}" dt="2025-01-15T20:43:56.473" v="1820" actId="478"/>
          <ac:spMkLst>
            <pc:docMk/>
            <pc:sldMk cId="1357678048" sldId="259"/>
            <ac:spMk id="3" creationId="{9215E4AD-14B0-67D8-7D3A-ADEADA75FB10}"/>
          </ac:spMkLst>
        </pc:spChg>
        <pc:spChg chg="del">
          <ac:chgData name="Sina Davari" userId="e61f9736-cbc5-4a2b-9939-8875d48ba1af" providerId="ADAL" clId="{BD171716-A75D-C241-9BEB-41E672D65607}" dt="2025-01-15T20:43:58.209" v="1821" actId="478"/>
          <ac:spMkLst>
            <pc:docMk/>
            <pc:sldMk cId="1357678048" sldId="259"/>
            <ac:spMk id="4" creationId="{C945684D-FDCF-3C1C-163F-BC820CBD8349}"/>
          </ac:spMkLst>
        </pc:spChg>
        <pc:spChg chg="del mod">
          <ac:chgData name="Sina Davari" userId="e61f9736-cbc5-4a2b-9939-8875d48ba1af" providerId="ADAL" clId="{BD171716-A75D-C241-9BEB-41E672D65607}" dt="2025-01-15T20:43:54.401" v="1819" actId="478"/>
          <ac:spMkLst>
            <pc:docMk/>
            <pc:sldMk cId="1357678048" sldId="259"/>
            <ac:spMk id="5" creationId="{08677356-3DDE-9356-DCED-FBA3B2FE4AF3}"/>
          </ac:spMkLst>
        </pc:spChg>
        <pc:spChg chg="add del mod">
          <ac:chgData name="Sina Davari" userId="e61f9736-cbc5-4a2b-9939-8875d48ba1af" providerId="ADAL" clId="{BD171716-A75D-C241-9BEB-41E672D65607}" dt="2025-01-15T20:43:59.146" v="1823" actId="478"/>
          <ac:spMkLst>
            <pc:docMk/>
            <pc:sldMk cId="1357678048" sldId="259"/>
            <ac:spMk id="8" creationId="{356131C0-68F3-7F61-2867-94A5734A7D1B}"/>
          </ac:spMkLst>
        </pc:spChg>
        <pc:picChg chg="add del">
          <ac:chgData name="Sina Davari" userId="e61f9736-cbc5-4a2b-9939-8875d48ba1af" providerId="ADAL" clId="{BD171716-A75D-C241-9BEB-41E672D65607}" dt="2025-01-15T20:43:52.294" v="1818" actId="478"/>
          <ac:picMkLst>
            <pc:docMk/>
            <pc:sldMk cId="1357678048" sldId="259"/>
            <ac:picMk id="6" creationId="{14668718-47E7-CDE8-549C-1E1B30BBE03C}"/>
          </ac:picMkLst>
        </pc:picChg>
        <pc:picChg chg="add del mod">
          <ac:chgData name="Sina Davari" userId="e61f9736-cbc5-4a2b-9939-8875d48ba1af" providerId="ADAL" clId="{BD171716-A75D-C241-9BEB-41E672D65607}" dt="2025-01-15T20:44:02.828" v="1825" actId="478"/>
          <ac:picMkLst>
            <pc:docMk/>
            <pc:sldMk cId="1357678048" sldId="259"/>
            <ac:picMk id="9" creationId="{085C22A7-2625-1BFF-3B21-BDDB6AB0E1F4}"/>
          </ac:picMkLst>
        </pc:picChg>
        <pc:picChg chg="add mod">
          <ac:chgData name="Sina Davari" userId="e61f9736-cbc5-4a2b-9939-8875d48ba1af" providerId="ADAL" clId="{BD171716-A75D-C241-9BEB-41E672D65607}" dt="2025-01-15T20:44:18.646" v="1828" actId="14100"/>
          <ac:picMkLst>
            <pc:docMk/>
            <pc:sldMk cId="1357678048" sldId="259"/>
            <ac:picMk id="10" creationId="{9AA57670-5D3E-33FB-9C12-C23BF2D36681}"/>
          </ac:picMkLst>
        </pc:picChg>
      </pc:sldChg>
      <pc:sldChg chg="modSp mod">
        <pc:chgData name="Sina Davari" userId="e61f9736-cbc5-4a2b-9939-8875d48ba1af" providerId="ADAL" clId="{BD171716-A75D-C241-9BEB-41E672D65607}" dt="2025-01-12T21:46:02.155" v="174" actId="20577"/>
        <pc:sldMkLst>
          <pc:docMk/>
          <pc:sldMk cId="3866291908" sldId="260"/>
        </pc:sldMkLst>
        <pc:spChg chg="mod">
          <ac:chgData name="Sina Davari" userId="e61f9736-cbc5-4a2b-9939-8875d48ba1af" providerId="ADAL" clId="{BD171716-A75D-C241-9BEB-41E672D65607}" dt="2025-01-12T21:46:02.155" v="174" actId="20577"/>
          <ac:spMkLst>
            <pc:docMk/>
            <pc:sldMk cId="3866291908" sldId="260"/>
            <ac:spMk id="6" creationId="{AD38D157-B0CC-0E03-711E-63298233B2AB}"/>
          </ac:spMkLst>
        </pc:spChg>
        <pc:picChg chg="mod">
          <ac:chgData name="Sina Davari" userId="e61f9736-cbc5-4a2b-9939-8875d48ba1af" providerId="ADAL" clId="{BD171716-A75D-C241-9BEB-41E672D65607}" dt="2025-01-06T21:08:23.387" v="138" actId="1076"/>
          <ac:picMkLst>
            <pc:docMk/>
            <pc:sldMk cId="3866291908" sldId="260"/>
            <ac:picMk id="7" creationId="{311CB21D-A3C0-F722-6C35-E18F9F4E8E29}"/>
          </ac:picMkLst>
        </pc:picChg>
      </pc:sldChg>
      <pc:sldChg chg="modSp mod">
        <pc:chgData name="Sina Davari" userId="e61f9736-cbc5-4a2b-9939-8875d48ba1af" providerId="ADAL" clId="{BD171716-A75D-C241-9BEB-41E672D65607}" dt="2025-01-13T23:56:10.329" v="1753" actId="20577"/>
        <pc:sldMkLst>
          <pc:docMk/>
          <pc:sldMk cId="945151776" sldId="261"/>
        </pc:sldMkLst>
        <pc:spChg chg="mod">
          <ac:chgData name="Sina Davari" userId="e61f9736-cbc5-4a2b-9939-8875d48ba1af" providerId="ADAL" clId="{BD171716-A75D-C241-9BEB-41E672D65607}" dt="2025-01-13T23:56:10.329" v="1753" actId="20577"/>
          <ac:spMkLst>
            <pc:docMk/>
            <pc:sldMk cId="945151776" sldId="261"/>
            <ac:spMk id="3" creationId="{CB9CF2C6-DB20-A293-6D0C-A2CB4BEA2228}"/>
          </ac:spMkLst>
        </pc:spChg>
      </pc:sldChg>
      <pc:sldChg chg="addSp modSp del mod">
        <pc:chgData name="Sina Davari" userId="e61f9736-cbc5-4a2b-9939-8875d48ba1af" providerId="ADAL" clId="{BD171716-A75D-C241-9BEB-41E672D65607}" dt="2025-01-14T00:01:14.341" v="1754" actId="2696"/>
        <pc:sldMkLst>
          <pc:docMk/>
          <pc:sldMk cId="1146663641" sldId="262"/>
        </pc:sldMkLst>
        <pc:spChg chg="mod">
          <ac:chgData name="Sina Davari" userId="e61f9736-cbc5-4a2b-9939-8875d48ba1af" providerId="ADAL" clId="{BD171716-A75D-C241-9BEB-41E672D65607}" dt="2025-01-13T18:00:20.020" v="795" actId="2710"/>
          <ac:spMkLst>
            <pc:docMk/>
            <pc:sldMk cId="1146663641" sldId="262"/>
            <ac:spMk id="3" creationId="{71BDEE5B-CA5A-2C92-F674-7C08F1E6AEFC}"/>
          </ac:spMkLst>
        </pc:spChg>
        <pc:spChg chg="add mod">
          <ac:chgData name="Sina Davari" userId="e61f9736-cbc5-4a2b-9939-8875d48ba1af" providerId="ADAL" clId="{BD171716-A75D-C241-9BEB-41E672D65607}" dt="2025-01-12T21:50:43.267" v="217" actId="767"/>
          <ac:spMkLst>
            <pc:docMk/>
            <pc:sldMk cId="1146663641" sldId="262"/>
            <ac:spMk id="5" creationId="{D41B0F36-BA75-CADF-45A6-35AE7E42799B}"/>
          </ac:spMkLst>
        </pc:spChg>
        <pc:picChg chg="mod">
          <ac:chgData name="Sina Davari" userId="e61f9736-cbc5-4a2b-9939-8875d48ba1af" providerId="ADAL" clId="{BD171716-A75D-C241-9BEB-41E672D65607}" dt="2025-01-12T21:46:53.487" v="177" actId="1038"/>
          <ac:picMkLst>
            <pc:docMk/>
            <pc:sldMk cId="1146663641" sldId="262"/>
            <ac:picMk id="4" creationId="{FC120422-343D-AEED-961E-8C93E743AC1A}"/>
          </ac:picMkLst>
        </pc:picChg>
      </pc:sldChg>
      <pc:sldChg chg="addSp modSp del mod">
        <pc:chgData name="Sina Davari" userId="e61f9736-cbc5-4a2b-9939-8875d48ba1af" providerId="ADAL" clId="{BD171716-A75D-C241-9BEB-41E672D65607}" dt="2025-01-13T23:29:48.204" v="1699" actId="2696"/>
        <pc:sldMkLst>
          <pc:docMk/>
          <pc:sldMk cId="2908303544" sldId="263"/>
        </pc:sldMkLst>
        <pc:spChg chg="mod">
          <ac:chgData name="Sina Davari" userId="e61f9736-cbc5-4a2b-9939-8875d48ba1af" providerId="ADAL" clId="{BD171716-A75D-C241-9BEB-41E672D65607}" dt="2025-01-13T17:08:50.586" v="500" actId="1076"/>
          <ac:spMkLst>
            <pc:docMk/>
            <pc:sldMk cId="2908303544" sldId="263"/>
            <ac:spMk id="4" creationId="{FB30864C-275C-E5E6-D7F9-66C3E19138C2}"/>
          </ac:spMkLst>
        </pc:spChg>
        <pc:picChg chg="add mod">
          <ac:chgData name="Sina Davari" userId="e61f9736-cbc5-4a2b-9939-8875d48ba1af" providerId="ADAL" clId="{BD171716-A75D-C241-9BEB-41E672D65607}" dt="2025-01-12T21:54:00.264" v="279" actId="1036"/>
          <ac:picMkLst>
            <pc:docMk/>
            <pc:sldMk cId="2908303544" sldId="263"/>
            <ac:picMk id="1026" creationId="{62208BE3-C16C-6AED-01EF-139DFBE0F314}"/>
          </ac:picMkLst>
        </pc:picChg>
      </pc:sldChg>
      <pc:sldChg chg="del">
        <pc:chgData name="Sina Davari" userId="e61f9736-cbc5-4a2b-9939-8875d48ba1af" providerId="ADAL" clId="{BD171716-A75D-C241-9BEB-41E672D65607}" dt="2025-01-13T23:29:44.590" v="1697" actId="2696"/>
        <pc:sldMkLst>
          <pc:docMk/>
          <pc:sldMk cId="1185206340" sldId="271"/>
        </pc:sldMkLst>
      </pc:sldChg>
      <pc:sldChg chg="modSp del mod">
        <pc:chgData name="Sina Davari" userId="e61f9736-cbc5-4a2b-9939-8875d48ba1af" providerId="ADAL" clId="{BD171716-A75D-C241-9BEB-41E672D65607}" dt="2025-01-13T23:29:45.312" v="1698" actId="2696"/>
        <pc:sldMkLst>
          <pc:docMk/>
          <pc:sldMk cId="2264978724" sldId="276"/>
        </pc:sldMkLst>
        <pc:spChg chg="mod">
          <ac:chgData name="Sina Davari" userId="e61f9736-cbc5-4a2b-9939-8875d48ba1af" providerId="ADAL" clId="{BD171716-A75D-C241-9BEB-41E672D65607}" dt="2025-01-06T21:13:05.812" v="165" actId="20577"/>
          <ac:spMkLst>
            <pc:docMk/>
            <pc:sldMk cId="2264978724" sldId="276"/>
            <ac:spMk id="3" creationId="{D0254071-BABD-4A6D-965B-5977BB6BD8B0}"/>
          </ac:spMkLst>
        </pc:spChg>
        <pc:spChg chg="mod">
          <ac:chgData name="Sina Davari" userId="e61f9736-cbc5-4a2b-9939-8875d48ba1af" providerId="ADAL" clId="{BD171716-A75D-C241-9BEB-41E672D65607}" dt="2025-01-06T21:13:10.586" v="166" actId="1076"/>
          <ac:spMkLst>
            <pc:docMk/>
            <pc:sldMk cId="2264978724" sldId="276"/>
            <ac:spMk id="8" creationId="{EB29E47D-B930-4A54-B144-1C7894E46C69}"/>
          </ac:spMkLst>
        </pc:spChg>
      </pc:sldChg>
      <pc:sldChg chg="modSp del mod">
        <pc:chgData name="Sina Davari" userId="e61f9736-cbc5-4a2b-9939-8875d48ba1af" providerId="ADAL" clId="{BD171716-A75D-C241-9BEB-41E672D65607}" dt="2025-01-13T23:29:49.952" v="1701" actId="2696"/>
        <pc:sldMkLst>
          <pc:docMk/>
          <pc:sldMk cId="991922453" sldId="281"/>
        </pc:sldMkLst>
        <pc:spChg chg="mod">
          <ac:chgData name="Sina Davari" userId="e61f9736-cbc5-4a2b-9939-8875d48ba1af" providerId="ADAL" clId="{BD171716-A75D-C241-9BEB-41E672D65607}" dt="2025-01-06T21:13:36.934" v="168" actId="20577"/>
          <ac:spMkLst>
            <pc:docMk/>
            <pc:sldMk cId="991922453" sldId="281"/>
            <ac:spMk id="3" creationId="{D0254071-BABD-4A6D-965B-5977BB6BD8B0}"/>
          </ac:spMkLst>
        </pc:spChg>
      </pc:sldChg>
      <pc:sldChg chg="delSp modSp del mod">
        <pc:chgData name="Sina Davari" userId="e61f9736-cbc5-4a2b-9939-8875d48ba1af" providerId="ADAL" clId="{BD171716-A75D-C241-9BEB-41E672D65607}" dt="2025-01-13T23:29:42.169" v="1696" actId="2696"/>
        <pc:sldMkLst>
          <pc:docMk/>
          <pc:sldMk cId="1454447246" sldId="288"/>
        </pc:sldMkLst>
        <pc:spChg chg="del">
          <ac:chgData name="Sina Davari" userId="e61f9736-cbc5-4a2b-9939-8875d48ba1af" providerId="ADAL" clId="{BD171716-A75D-C241-9BEB-41E672D65607}" dt="2025-01-06T21:09:42.675" v="139" actId="478"/>
          <ac:spMkLst>
            <pc:docMk/>
            <pc:sldMk cId="1454447246" sldId="288"/>
            <ac:spMk id="2" creationId="{1672DCD7-FE1F-DE24-DB79-674B74EA8F04}"/>
          </ac:spMkLst>
        </pc:spChg>
        <pc:spChg chg="mod">
          <ac:chgData name="Sina Davari" userId="e61f9736-cbc5-4a2b-9939-8875d48ba1af" providerId="ADAL" clId="{BD171716-A75D-C241-9BEB-41E672D65607}" dt="2025-01-12T21:54:53.191" v="298"/>
          <ac:spMkLst>
            <pc:docMk/>
            <pc:sldMk cId="1454447246" sldId="288"/>
            <ac:spMk id="18" creationId="{2D8DCC0B-F25E-4FFA-9CB4-823A8DBF05C9}"/>
          </ac:spMkLst>
        </pc:spChg>
      </pc:sldChg>
      <pc:sldChg chg="modSp del mod">
        <pc:chgData name="Sina Davari" userId="e61f9736-cbc5-4a2b-9939-8875d48ba1af" providerId="ADAL" clId="{BD171716-A75D-C241-9BEB-41E672D65607}" dt="2025-01-13T23:29:39.866" v="1695" actId="2696"/>
        <pc:sldMkLst>
          <pc:docMk/>
          <pc:sldMk cId="1715299581" sldId="289"/>
        </pc:sldMkLst>
        <pc:spChg chg="mod">
          <ac:chgData name="Sina Davari" userId="e61f9736-cbc5-4a2b-9939-8875d48ba1af" providerId="ADAL" clId="{BD171716-A75D-C241-9BEB-41E672D65607}" dt="2025-01-06T21:11:55.835" v="160" actId="20577"/>
          <ac:spMkLst>
            <pc:docMk/>
            <pc:sldMk cId="1715299581" sldId="289"/>
            <ac:spMk id="6" creationId="{7D79B1C4-D919-469A-8797-07B7F6DC5475}"/>
          </ac:spMkLst>
        </pc:spChg>
      </pc:sldChg>
      <pc:sldChg chg="addSp delSp modSp mod">
        <pc:chgData name="Sina Davari" userId="e61f9736-cbc5-4a2b-9939-8875d48ba1af" providerId="ADAL" clId="{BD171716-A75D-C241-9BEB-41E672D65607}" dt="2025-01-15T20:43:27.030" v="1816" actId="1076"/>
        <pc:sldMkLst>
          <pc:docMk/>
          <pc:sldMk cId="2325194933" sldId="290"/>
        </pc:sldMkLst>
        <pc:spChg chg="add del">
          <ac:chgData name="Sina Davari" userId="e61f9736-cbc5-4a2b-9939-8875d48ba1af" providerId="ADAL" clId="{BD171716-A75D-C241-9BEB-41E672D65607}" dt="2025-01-06T20:50:04.754" v="35" actId="478"/>
          <ac:spMkLst>
            <pc:docMk/>
            <pc:sldMk cId="2325194933" sldId="290"/>
            <ac:spMk id="2" creationId="{1C5A75A9-8F81-7932-D405-09890234E094}"/>
          </ac:spMkLst>
        </pc:spChg>
        <pc:spChg chg="del">
          <ac:chgData name="Sina Davari" userId="e61f9736-cbc5-4a2b-9939-8875d48ba1af" providerId="ADAL" clId="{BD171716-A75D-C241-9BEB-41E672D65607}" dt="2025-01-06T20:48:57.945" v="12" actId="478"/>
          <ac:spMkLst>
            <pc:docMk/>
            <pc:sldMk cId="2325194933" sldId="290"/>
            <ac:spMk id="3" creationId="{C06ED574-DA44-C858-BBC3-E9D9377B5EA8}"/>
          </ac:spMkLst>
        </pc:spChg>
        <pc:spChg chg="mod">
          <ac:chgData name="Sina Davari" userId="e61f9736-cbc5-4a2b-9939-8875d48ba1af" providerId="ADAL" clId="{BD171716-A75D-C241-9BEB-41E672D65607}" dt="2025-01-06T20:56:15.231" v="92" actId="20577"/>
          <ac:spMkLst>
            <pc:docMk/>
            <pc:sldMk cId="2325194933" sldId="290"/>
            <ac:spMk id="4" creationId="{5CD1239E-FDEE-7578-33B4-6A6D2D228249}"/>
          </ac:spMkLst>
        </pc:spChg>
        <pc:spChg chg="add del">
          <ac:chgData name="Sina Davari" userId="e61f9736-cbc5-4a2b-9939-8875d48ba1af" providerId="ADAL" clId="{BD171716-A75D-C241-9BEB-41E672D65607}" dt="2025-01-06T20:50:11.823" v="37" actId="478"/>
          <ac:spMkLst>
            <pc:docMk/>
            <pc:sldMk cId="2325194933" sldId="290"/>
            <ac:spMk id="5" creationId="{C5159ADC-644C-0CD0-2E26-5E3B497C05B3}"/>
          </ac:spMkLst>
        </pc:spChg>
        <pc:spChg chg="add">
          <ac:chgData name="Sina Davari" userId="e61f9736-cbc5-4a2b-9939-8875d48ba1af" providerId="ADAL" clId="{BD171716-A75D-C241-9BEB-41E672D65607}" dt="2025-01-06T20:50:38.576" v="38"/>
          <ac:spMkLst>
            <pc:docMk/>
            <pc:sldMk cId="2325194933" sldId="290"/>
            <ac:spMk id="6" creationId="{E3B0F0ED-5FA5-EDDB-F6A0-5410554B6F37}"/>
          </ac:spMkLst>
        </pc:spChg>
        <pc:spChg chg="add del">
          <ac:chgData name="Sina Davari" userId="e61f9736-cbc5-4a2b-9939-8875d48ba1af" providerId="ADAL" clId="{BD171716-A75D-C241-9BEB-41E672D65607}" dt="2025-01-06T20:50:43.941" v="41" actId="22"/>
          <ac:spMkLst>
            <pc:docMk/>
            <pc:sldMk cId="2325194933" sldId="290"/>
            <ac:spMk id="8" creationId="{DABB0719-48D7-D194-EF7A-A7E1C493BB5D}"/>
          </ac:spMkLst>
        </pc:spChg>
        <pc:spChg chg="add mod">
          <ac:chgData name="Sina Davari" userId="e61f9736-cbc5-4a2b-9939-8875d48ba1af" providerId="ADAL" clId="{BD171716-A75D-C241-9BEB-41E672D65607}" dt="2025-01-06T21:07:28.778" v="128" actId="20577"/>
          <ac:spMkLst>
            <pc:docMk/>
            <pc:sldMk cId="2325194933" sldId="290"/>
            <ac:spMk id="16" creationId="{8B4B1A4B-8503-EE51-1A74-D1CB9A496226}"/>
          </ac:spMkLst>
        </pc:spChg>
        <pc:picChg chg="add mod">
          <ac:chgData name="Sina Davari" userId="e61f9736-cbc5-4a2b-9939-8875d48ba1af" providerId="ADAL" clId="{BD171716-A75D-C241-9BEB-41E672D65607}" dt="2025-01-15T20:43:27.030" v="1816" actId="1076"/>
          <ac:picMkLst>
            <pc:docMk/>
            <pc:sldMk cId="2325194933" sldId="290"/>
            <ac:picMk id="2" creationId="{20D97602-8B14-BD61-1988-6399B96CF3E8}"/>
          </ac:picMkLst>
        </pc:picChg>
        <pc:picChg chg="add del mod">
          <ac:chgData name="Sina Davari" userId="e61f9736-cbc5-4a2b-9939-8875d48ba1af" providerId="ADAL" clId="{BD171716-A75D-C241-9BEB-41E672D65607}" dt="2025-01-06T20:54:53.537" v="70" actId="21"/>
          <ac:picMkLst>
            <pc:docMk/>
            <pc:sldMk cId="2325194933" sldId="290"/>
            <ac:picMk id="9" creationId="{483C9DF3-F2FF-6B7C-E5E6-BC0CA9843F7F}"/>
          </ac:picMkLst>
        </pc:picChg>
        <pc:picChg chg="add del mod modCrop">
          <ac:chgData name="Sina Davari" userId="e61f9736-cbc5-4a2b-9939-8875d48ba1af" providerId="ADAL" clId="{BD171716-A75D-C241-9BEB-41E672D65607}" dt="2025-01-15T20:39:57.982" v="1808" actId="478"/>
          <ac:picMkLst>
            <pc:docMk/>
            <pc:sldMk cId="2325194933" sldId="290"/>
            <ac:picMk id="10" creationId="{623279F4-8597-CC2F-95D3-DEF0B49C149C}"/>
          </ac:picMkLst>
        </pc:picChg>
        <pc:picChg chg="add del mod">
          <ac:chgData name="Sina Davari" userId="e61f9736-cbc5-4a2b-9939-8875d48ba1af" providerId="ADAL" clId="{BD171716-A75D-C241-9BEB-41E672D65607}" dt="2025-01-06T20:55:15.233" v="75" actId="21"/>
          <ac:picMkLst>
            <pc:docMk/>
            <pc:sldMk cId="2325194933" sldId="290"/>
            <ac:picMk id="11" creationId="{26FB49C0-35DB-8D90-4F30-2CFFBEC9A171}"/>
          </ac:picMkLst>
        </pc:picChg>
        <pc:picChg chg="add del mod">
          <ac:chgData name="Sina Davari" userId="e61f9736-cbc5-4a2b-9939-8875d48ba1af" providerId="ADAL" clId="{BD171716-A75D-C241-9BEB-41E672D65607}" dt="2025-01-06T20:55:15.233" v="75" actId="21"/>
          <ac:picMkLst>
            <pc:docMk/>
            <pc:sldMk cId="2325194933" sldId="290"/>
            <ac:picMk id="12" creationId="{5FD689C7-EC5B-AAE7-07E4-184565679650}"/>
          </ac:picMkLst>
        </pc:picChg>
        <pc:picChg chg="add del mod">
          <ac:chgData name="Sina Davari" userId="e61f9736-cbc5-4a2b-9939-8875d48ba1af" providerId="ADAL" clId="{BD171716-A75D-C241-9BEB-41E672D65607}" dt="2025-01-06T20:55:39.162" v="78" actId="478"/>
          <ac:picMkLst>
            <pc:docMk/>
            <pc:sldMk cId="2325194933" sldId="290"/>
            <ac:picMk id="13" creationId="{81DD07B4-99D6-5945-7F01-86E5B75A18F8}"/>
          </ac:picMkLst>
        </pc:picChg>
        <pc:picChg chg="add del mod">
          <ac:chgData name="Sina Davari" userId="e61f9736-cbc5-4a2b-9939-8875d48ba1af" providerId="ADAL" clId="{BD171716-A75D-C241-9BEB-41E672D65607}" dt="2025-01-15T20:39:58.786" v="1809" actId="478"/>
          <ac:picMkLst>
            <pc:docMk/>
            <pc:sldMk cId="2325194933" sldId="290"/>
            <ac:picMk id="14" creationId="{DEBA390E-6F96-E207-C503-3E087D560079}"/>
          </ac:picMkLst>
        </pc:picChg>
        <pc:picChg chg="add del mod">
          <ac:chgData name="Sina Davari" userId="e61f9736-cbc5-4a2b-9939-8875d48ba1af" providerId="ADAL" clId="{BD171716-A75D-C241-9BEB-41E672D65607}" dt="2025-01-15T20:40:15.883" v="1812" actId="478"/>
          <ac:picMkLst>
            <pc:docMk/>
            <pc:sldMk cId="2325194933" sldId="290"/>
            <ac:picMk id="3074" creationId="{4EDB1BAC-ED61-977C-8632-B2028313AF32}"/>
          </ac:picMkLst>
        </pc:picChg>
        <pc:picChg chg="add del mod">
          <ac:chgData name="Sina Davari" userId="e61f9736-cbc5-4a2b-9939-8875d48ba1af" providerId="ADAL" clId="{BD171716-A75D-C241-9BEB-41E672D65607}" dt="2025-01-06T20:54:53.537" v="70" actId="21"/>
          <ac:picMkLst>
            <pc:docMk/>
            <pc:sldMk cId="2325194933" sldId="290"/>
            <ac:picMk id="3082" creationId="{98E739F1-E98C-68B2-3FAE-6D997A625727}"/>
          </ac:picMkLst>
        </pc:picChg>
        <pc:picChg chg="add del mod">
          <ac:chgData name="Sina Davari" userId="e61f9736-cbc5-4a2b-9939-8875d48ba1af" providerId="ADAL" clId="{BD171716-A75D-C241-9BEB-41E672D65607}" dt="2025-01-06T20:54:53.537" v="70" actId="21"/>
          <ac:picMkLst>
            <pc:docMk/>
            <pc:sldMk cId="2325194933" sldId="290"/>
            <ac:picMk id="3084" creationId="{BD006E94-6A3A-BFF4-EBF0-8492E71786CE}"/>
          </ac:picMkLst>
        </pc:picChg>
        <pc:picChg chg="add del mod">
          <ac:chgData name="Sina Davari" userId="e61f9736-cbc5-4a2b-9939-8875d48ba1af" providerId="ADAL" clId="{BD171716-A75D-C241-9BEB-41E672D65607}" dt="2025-01-15T20:39:57.301" v="1807" actId="478"/>
          <ac:picMkLst>
            <pc:docMk/>
            <pc:sldMk cId="2325194933" sldId="290"/>
            <ac:picMk id="3086" creationId="{A43DE731-3674-8D94-FE6B-90C43859B6B4}"/>
          </ac:picMkLst>
        </pc:picChg>
      </pc:sldChg>
      <pc:sldChg chg="delSp add del mod ord">
        <pc:chgData name="Sina Davari" userId="e61f9736-cbc5-4a2b-9939-8875d48ba1af" providerId="ADAL" clId="{BD171716-A75D-C241-9BEB-41E672D65607}" dt="2025-01-13T23:29:49.214" v="1700" actId="2696"/>
        <pc:sldMkLst>
          <pc:docMk/>
          <pc:sldMk cId="1236075663" sldId="291"/>
        </pc:sldMkLst>
        <pc:spChg chg="del">
          <ac:chgData name="Sina Davari" userId="e61f9736-cbc5-4a2b-9939-8875d48ba1af" providerId="ADAL" clId="{BD171716-A75D-C241-9BEB-41E672D65607}" dt="2025-01-12T21:54:25.395" v="286" actId="478"/>
          <ac:spMkLst>
            <pc:docMk/>
            <pc:sldMk cId="1236075663" sldId="291"/>
            <ac:spMk id="2" creationId="{20E38086-E06D-42AA-B72F-5F3175B75621}"/>
          </ac:spMkLst>
        </pc:spChg>
        <pc:spChg chg="del">
          <ac:chgData name="Sina Davari" userId="e61f9736-cbc5-4a2b-9939-8875d48ba1af" providerId="ADAL" clId="{BD171716-A75D-C241-9BEB-41E672D65607}" dt="2025-01-12T21:54:22.030" v="284" actId="478"/>
          <ac:spMkLst>
            <pc:docMk/>
            <pc:sldMk cId="1236075663" sldId="291"/>
            <ac:spMk id="7" creationId="{7F12323C-2FFA-4040-B623-0EE9D4B14E9C}"/>
          </ac:spMkLst>
        </pc:spChg>
        <pc:spChg chg="del">
          <ac:chgData name="Sina Davari" userId="e61f9736-cbc5-4a2b-9939-8875d48ba1af" providerId="ADAL" clId="{BD171716-A75D-C241-9BEB-41E672D65607}" dt="2025-01-12T21:54:30.228" v="289" actId="478"/>
          <ac:spMkLst>
            <pc:docMk/>
            <pc:sldMk cId="1236075663" sldId="291"/>
            <ac:spMk id="9" creationId="{A4687857-F0AB-4311-A958-03F4FCAC74A9}"/>
          </ac:spMkLst>
        </pc:spChg>
        <pc:spChg chg="del">
          <ac:chgData name="Sina Davari" userId="e61f9736-cbc5-4a2b-9939-8875d48ba1af" providerId="ADAL" clId="{BD171716-A75D-C241-9BEB-41E672D65607}" dt="2025-01-12T21:54:31.286" v="290" actId="478"/>
          <ac:spMkLst>
            <pc:docMk/>
            <pc:sldMk cId="1236075663" sldId="291"/>
            <ac:spMk id="10" creationId="{F0D5E9A7-4256-460A-8761-796AD25700C5}"/>
          </ac:spMkLst>
        </pc:spChg>
        <pc:spChg chg="del">
          <ac:chgData name="Sina Davari" userId="e61f9736-cbc5-4a2b-9939-8875d48ba1af" providerId="ADAL" clId="{BD171716-A75D-C241-9BEB-41E672D65607}" dt="2025-01-12T21:54:14.519" v="281" actId="478"/>
          <ac:spMkLst>
            <pc:docMk/>
            <pc:sldMk cId="1236075663" sldId="291"/>
            <ac:spMk id="12" creationId="{6C69617A-CEF8-4ADD-B763-0669DABE071A}"/>
          </ac:spMkLst>
        </pc:spChg>
        <pc:spChg chg="del">
          <ac:chgData name="Sina Davari" userId="e61f9736-cbc5-4a2b-9939-8875d48ba1af" providerId="ADAL" clId="{BD171716-A75D-C241-9BEB-41E672D65607}" dt="2025-01-12T21:54:15.348" v="282" actId="478"/>
          <ac:spMkLst>
            <pc:docMk/>
            <pc:sldMk cId="1236075663" sldId="291"/>
            <ac:spMk id="13" creationId="{33840CED-EE2F-440E-96FA-9E37C87732A2}"/>
          </ac:spMkLst>
        </pc:spChg>
        <pc:spChg chg="del">
          <ac:chgData name="Sina Davari" userId="e61f9736-cbc5-4a2b-9939-8875d48ba1af" providerId="ADAL" clId="{BD171716-A75D-C241-9BEB-41E672D65607}" dt="2025-01-12T21:54:33.439" v="292" actId="478"/>
          <ac:spMkLst>
            <pc:docMk/>
            <pc:sldMk cId="1236075663" sldId="291"/>
            <ac:spMk id="14" creationId="{7D2B7045-1DA7-4134-8766-FEE26F01A905}"/>
          </ac:spMkLst>
        </pc:spChg>
        <pc:spChg chg="del">
          <ac:chgData name="Sina Davari" userId="e61f9736-cbc5-4a2b-9939-8875d48ba1af" providerId="ADAL" clId="{BD171716-A75D-C241-9BEB-41E672D65607}" dt="2025-01-12T21:54:32.510" v="291" actId="478"/>
          <ac:spMkLst>
            <pc:docMk/>
            <pc:sldMk cId="1236075663" sldId="291"/>
            <ac:spMk id="15" creationId="{810CD0EB-7997-4DF1-9EAA-A66C9B1A3AEA}"/>
          </ac:spMkLst>
        </pc:spChg>
        <pc:spChg chg="del">
          <ac:chgData name="Sina Davari" userId="e61f9736-cbc5-4a2b-9939-8875d48ba1af" providerId="ADAL" clId="{BD171716-A75D-C241-9BEB-41E672D65607}" dt="2025-01-12T21:54:28.650" v="288" actId="478"/>
          <ac:spMkLst>
            <pc:docMk/>
            <pc:sldMk cId="1236075663" sldId="291"/>
            <ac:spMk id="16" creationId="{27D5C05D-8F60-4E0A-A782-BE83C295388E}"/>
          </ac:spMkLst>
        </pc:spChg>
        <pc:spChg chg="del">
          <ac:chgData name="Sina Davari" userId="e61f9736-cbc5-4a2b-9939-8875d48ba1af" providerId="ADAL" clId="{BD171716-A75D-C241-9BEB-41E672D65607}" dt="2025-01-12T21:54:26.868" v="287" actId="478"/>
          <ac:spMkLst>
            <pc:docMk/>
            <pc:sldMk cId="1236075663" sldId="291"/>
            <ac:spMk id="17" creationId="{137CE59F-6893-4F72-85BB-211646130AAE}"/>
          </ac:spMkLst>
        </pc:spChg>
        <pc:spChg chg="del">
          <ac:chgData name="Sina Davari" userId="e61f9736-cbc5-4a2b-9939-8875d48ba1af" providerId="ADAL" clId="{BD171716-A75D-C241-9BEB-41E672D65607}" dt="2025-01-12T21:54:23.623" v="285" actId="478"/>
          <ac:spMkLst>
            <pc:docMk/>
            <pc:sldMk cId="1236075663" sldId="291"/>
            <ac:spMk id="18" creationId="{C16A563C-A74F-45CA-99B3-DF977C57BC5D}"/>
          </ac:spMkLst>
        </pc:spChg>
        <pc:spChg chg="del">
          <ac:chgData name="Sina Davari" userId="e61f9736-cbc5-4a2b-9939-8875d48ba1af" providerId="ADAL" clId="{BD171716-A75D-C241-9BEB-41E672D65607}" dt="2025-01-12T21:54:16.404" v="283" actId="478"/>
          <ac:spMkLst>
            <pc:docMk/>
            <pc:sldMk cId="1236075663" sldId="291"/>
            <ac:spMk id="19" creationId="{6C8AADCE-37DE-487B-845B-B08E97811B42}"/>
          </ac:spMkLst>
        </pc:spChg>
      </pc:sldChg>
      <pc:sldChg chg="addSp delSp modSp add del mod ord modAnim">
        <pc:chgData name="Sina Davari" userId="e61f9736-cbc5-4a2b-9939-8875d48ba1af" providerId="ADAL" clId="{BD171716-A75D-C241-9BEB-41E672D65607}" dt="2025-01-15T15:46:05.451" v="1755" actId="2696"/>
        <pc:sldMkLst>
          <pc:docMk/>
          <pc:sldMk cId="141307338" sldId="292"/>
        </pc:sldMkLst>
        <pc:spChg chg="mod">
          <ac:chgData name="Sina Davari" userId="e61f9736-cbc5-4a2b-9939-8875d48ba1af" providerId="ADAL" clId="{BD171716-A75D-C241-9BEB-41E672D65607}" dt="2025-01-12T21:57:51.784" v="314" actId="20577"/>
          <ac:spMkLst>
            <pc:docMk/>
            <pc:sldMk cId="141307338" sldId="292"/>
            <ac:spMk id="4" creationId="{38DF7485-B1BA-7696-A447-5D00D35A617F}"/>
          </ac:spMkLst>
        </pc:spChg>
        <pc:spChg chg="del mod">
          <ac:chgData name="Sina Davari" userId="e61f9736-cbc5-4a2b-9939-8875d48ba1af" providerId="ADAL" clId="{BD171716-A75D-C241-9BEB-41E672D65607}" dt="2025-01-13T23:42:16.686" v="1743" actId="478"/>
          <ac:spMkLst>
            <pc:docMk/>
            <pc:sldMk cId="141307338" sldId="292"/>
            <ac:spMk id="6" creationId="{AD38D157-B0CC-0E03-711E-63298233B2AB}"/>
          </ac:spMkLst>
        </pc:spChg>
        <pc:spChg chg="add del mod">
          <ac:chgData name="Sina Davari" userId="e61f9736-cbc5-4a2b-9939-8875d48ba1af" providerId="ADAL" clId="{BD171716-A75D-C241-9BEB-41E672D65607}" dt="2025-01-12T22:08:09.262" v="466" actId="478"/>
          <ac:spMkLst>
            <pc:docMk/>
            <pc:sldMk cId="141307338" sldId="292"/>
            <ac:spMk id="16" creationId="{2A53F05E-584E-A9ED-9890-C84C2D3F43D4}"/>
          </ac:spMkLst>
        </pc:spChg>
        <pc:spChg chg="add del mod">
          <ac:chgData name="Sina Davari" userId="e61f9736-cbc5-4a2b-9939-8875d48ba1af" providerId="ADAL" clId="{BD171716-A75D-C241-9BEB-41E672D65607}" dt="2025-01-12T22:08:18.301" v="469" actId="478"/>
          <ac:spMkLst>
            <pc:docMk/>
            <pc:sldMk cId="141307338" sldId="292"/>
            <ac:spMk id="17" creationId="{213967BB-77B5-CE3D-FDA3-1EE89A61E434}"/>
          </ac:spMkLst>
        </pc:spChg>
        <pc:spChg chg="add mod">
          <ac:chgData name="Sina Davari" userId="e61f9736-cbc5-4a2b-9939-8875d48ba1af" providerId="ADAL" clId="{BD171716-A75D-C241-9BEB-41E672D65607}" dt="2025-01-13T23:41:49.594" v="1736" actId="2711"/>
          <ac:spMkLst>
            <pc:docMk/>
            <pc:sldMk cId="141307338" sldId="292"/>
            <ac:spMk id="18" creationId="{DD93B73E-AEBB-4B64-F6F3-79784E807238}"/>
          </ac:spMkLst>
        </pc:spChg>
        <pc:spChg chg="add del mod">
          <ac:chgData name="Sina Davari" userId="e61f9736-cbc5-4a2b-9939-8875d48ba1af" providerId="ADAL" clId="{BD171716-A75D-C241-9BEB-41E672D65607}" dt="2025-01-12T22:08:05.507" v="464" actId="478"/>
          <ac:spMkLst>
            <pc:docMk/>
            <pc:sldMk cId="141307338" sldId="292"/>
            <ac:spMk id="19" creationId="{3233A66A-F1B0-7DC3-135A-C000FDF8C779}"/>
          </ac:spMkLst>
        </pc:spChg>
        <pc:spChg chg="add mod">
          <ac:chgData name="Sina Davari" userId="e61f9736-cbc5-4a2b-9939-8875d48ba1af" providerId="ADAL" clId="{BD171716-A75D-C241-9BEB-41E672D65607}" dt="2025-01-13T23:41:36.643" v="1735" actId="2711"/>
          <ac:spMkLst>
            <pc:docMk/>
            <pc:sldMk cId="141307338" sldId="292"/>
            <ac:spMk id="20" creationId="{A7BAD638-A690-154A-3B9B-9E621C5C869B}"/>
          </ac:spMkLst>
        </pc:spChg>
        <pc:spChg chg="add mod">
          <ac:chgData name="Sina Davari" userId="e61f9736-cbc5-4a2b-9939-8875d48ba1af" providerId="ADAL" clId="{BD171716-A75D-C241-9BEB-41E672D65607}" dt="2025-01-13T23:42:08.992" v="1742" actId="2711"/>
          <ac:spMkLst>
            <pc:docMk/>
            <pc:sldMk cId="141307338" sldId="292"/>
            <ac:spMk id="36" creationId="{91AF01E0-4265-B329-3844-430D5C684702}"/>
          </ac:spMkLst>
        </pc:spChg>
        <pc:spChg chg="add mod">
          <ac:chgData name="Sina Davari" userId="e61f9736-cbc5-4a2b-9939-8875d48ba1af" providerId="ADAL" clId="{BD171716-A75D-C241-9BEB-41E672D65607}" dt="2025-01-13T23:41:57.811" v="1738" actId="2711"/>
          <ac:spMkLst>
            <pc:docMk/>
            <pc:sldMk cId="141307338" sldId="292"/>
            <ac:spMk id="37" creationId="{A9247E8B-A5DA-560E-E4DD-E0E15C52C78A}"/>
          </ac:spMkLst>
        </pc:spChg>
        <pc:spChg chg="add mod">
          <ac:chgData name="Sina Davari" userId="e61f9736-cbc5-4a2b-9939-8875d48ba1af" providerId="ADAL" clId="{BD171716-A75D-C241-9BEB-41E672D65607}" dt="2025-01-12T22:06:24.759" v="435"/>
          <ac:spMkLst>
            <pc:docMk/>
            <pc:sldMk cId="141307338" sldId="292"/>
            <ac:spMk id="38" creationId="{8B4DE0C2-F074-E521-DF66-20165DAA4A41}"/>
          </ac:spMkLst>
        </pc:spChg>
        <pc:spChg chg="add del mod">
          <ac:chgData name="Sina Davari" userId="e61f9736-cbc5-4a2b-9939-8875d48ba1af" providerId="ADAL" clId="{BD171716-A75D-C241-9BEB-41E672D65607}" dt="2025-01-12T22:06:29.198" v="437" actId="478"/>
          <ac:spMkLst>
            <pc:docMk/>
            <pc:sldMk cId="141307338" sldId="292"/>
            <ac:spMk id="39" creationId="{5BE09DB8-83A0-F780-FD88-3864398D95B8}"/>
          </ac:spMkLst>
        </pc:spChg>
        <pc:spChg chg="add del mod">
          <ac:chgData name="Sina Davari" userId="e61f9736-cbc5-4a2b-9939-8875d48ba1af" providerId="ADAL" clId="{BD171716-A75D-C241-9BEB-41E672D65607}" dt="2025-01-12T22:06:34.028" v="439" actId="478"/>
          <ac:spMkLst>
            <pc:docMk/>
            <pc:sldMk cId="141307338" sldId="292"/>
            <ac:spMk id="40" creationId="{08D730E2-84ED-248A-D7CF-3296DCE1CD07}"/>
          </ac:spMkLst>
        </pc:spChg>
        <pc:spChg chg="add del mod">
          <ac:chgData name="Sina Davari" userId="e61f9736-cbc5-4a2b-9939-8875d48ba1af" providerId="ADAL" clId="{BD171716-A75D-C241-9BEB-41E672D65607}" dt="2025-01-12T22:10:19.886" v="488" actId="167"/>
          <ac:spMkLst>
            <pc:docMk/>
            <pc:sldMk cId="141307338" sldId="292"/>
            <ac:spMk id="41" creationId="{7457E606-A6E0-C7E5-0F9E-D9E060905C8C}"/>
          </ac:spMkLst>
        </pc:spChg>
        <pc:spChg chg="add mod">
          <ac:chgData name="Sina Davari" userId="e61f9736-cbc5-4a2b-9939-8875d48ba1af" providerId="ADAL" clId="{BD171716-A75D-C241-9BEB-41E672D65607}" dt="2025-01-12T22:09:14.292" v="474" actId="164"/>
          <ac:spMkLst>
            <pc:docMk/>
            <pc:sldMk cId="141307338" sldId="292"/>
            <ac:spMk id="42" creationId="{14492B26-5B59-853E-9EB2-9610693D3A4C}"/>
          </ac:spMkLst>
        </pc:spChg>
        <pc:spChg chg="add del mod">
          <ac:chgData name="Sina Davari" userId="e61f9736-cbc5-4a2b-9939-8875d48ba1af" providerId="ADAL" clId="{BD171716-A75D-C241-9BEB-41E672D65607}" dt="2025-01-12T22:10:44.747" v="493" actId="478"/>
          <ac:spMkLst>
            <pc:docMk/>
            <pc:sldMk cId="141307338" sldId="292"/>
            <ac:spMk id="44" creationId="{BE89F048-2BB4-7574-B1FC-665F04DE3928}"/>
          </ac:spMkLst>
        </pc:spChg>
        <pc:spChg chg="add del mod">
          <ac:chgData name="Sina Davari" userId="e61f9736-cbc5-4a2b-9939-8875d48ba1af" providerId="ADAL" clId="{BD171716-A75D-C241-9BEB-41E672D65607}" dt="2025-01-13T23:42:17.886" v="1744" actId="478"/>
          <ac:spMkLst>
            <pc:docMk/>
            <pc:sldMk cId="141307338" sldId="292"/>
            <ac:spMk id="46" creationId="{6301E1BF-2454-573E-16DB-A9C197872A00}"/>
          </ac:spMkLst>
        </pc:spChg>
        <pc:spChg chg="add mod">
          <ac:chgData name="Sina Davari" userId="e61f9736-cbc5-4a2b-9939-8875d48ba1af" providerId="ADAL" clId="{BD171716-A75D-C241-9BEB-41E672D65607}" dt="2025-01-13T23:42:36.017" v="1747" actId="208"/>
          <ac:spMkLst>
            <pc:docMk/>
            <pc:sldMk cId="141307338" sldId="292"/>
            <ac:spMk id="47" creationId="{4D77BDAB-A273-DCCA-A028-67902C6ECDFE}"/>
          </ac:spMkLst>
        </pc:spChg>
        <pc:spChg chg="add mod">
          <ac:chgData name="Sina Davari" userId="e61f9736-cbc5-4a2b-9939-8875d48ba1af" providerId="ADAL" clId="{BD171716-A75D-C241-9BEB-41E672D65607}" dt="2025-01-13T23:42:56.668" v="1750" actId="208"/>
          <ac:spMkLst>
            <pc:docMk/>
            <pc:sldMk cId="141307338" sldId="292"/>
            <ac:spMk id="48" creationId="{C6131E3D-F368-D156-7329-9566CA9F9CCB}"/>
          </ac:spMkLst>
        </pc:spChg>
        <pc:grpChg chg="add mod">
          <ac:chgData name="Sina Davari" userId="e61f9736-cbc5-4a2b-9939-8875d48ba1af" providerId="ADAL" clId="{BD171716-A75D-C241-9BEB-41E672D65607}" dt="2025-01-12T22:10:52.754" v="494" actId="1076"/>
          <ac:grpSpMkLst>
            <pc:docMk/>
            <pc:sldMk cId="141307338" sldId="292"/>
            <ac:grpSpMk id="21" creationId="{7BACE626-CB09-356D-71CD-60D68F6C93C7}"/>
          </ac:grpSpMkLst>
        </pc:grpChg>
        <pc:grpChg chg="add mod">
          <ac:chgData name="Sina Davari" userId="e61f9736-cbc5-4a2b-9939-8875d48ba1af" providerId="ADAL" clId="{BD171716-A75D-C241-9BEB-41E672D65607}" dt="2025-01-12T22:10:52.754" v="494" actId="1076"/>
          <ac:grpSpMkLst>
            <pc:docMk/>
            <pc:sldMk cId="141307338" sldId="292"/>
            <ac:grpSpMk id="43" creationId="{843ABD8A-F738-2AA5-D78D-45131BD73F9E}"/>
          </ac:grpSpMkLst>
        </pc:grpChg>
        <pc:picChg chg="mod">
          <ac:chgData name="Sina Davari" userId="e61f9736-cbc5-4a2b-9939-8875d48ba1af" providerId="ADAL" clId="{BD171716-A75D-C241-9BEB-41E672D65607}" dt="2025-01-12T22:10:52.754" v="494" actId="1076"/>
          <ac:picMkLst>
            <pc:docMk/>
            <pc:sldMk cId="141307338" sldId="292"/>
            <ac:picMk id="7" creationId="{311CB21D-A3C0-F722-6C35-E18F9F4E8E29}"/>
          </ac:picMkLst>
        </pc:picChg>
        <pc:cxnChg chg="add mod">
          <ac:chgData name="Sina Davari" userId="e61f9736-cbc5-4a2b-9939-8875d48ba1af" providerId="ADAL" clId="{BD171716-A75D-C241-9BEB-41E672D65607}" dt="2025-01-13T23:43:41.236" v="1752" actId="693"/>
          <ac:cxnSpMkLst>
            <pc:docMk/>
            <pc:sldMk cId="141307338" sldId="292"/>
            <ac:cxnSpMk id="3" creationId="{B2BE560E-3EBB-709E-0023-85CC972184C3}"/>
          </ac:cxnSpMkLst>
        </pc:cxnChg>
        <pc:cxnChg chg="add mod">
          <ac:chgData name="Sina Davari" userId="e61f9736-cbc5-4a2b-9939-8875d48ba1af" providerId="ADAL" clId="{BD171716-A75D-C241-9BEB-41E672D65607}" dt="2025-01-13T23:43:41.236" v="1752" actId="693"/>
          <ac:cxnSpMkLst>
            <pc:docMk/>
            <pc:sldMk cId="141307338" sldId="292"/>
            <ac:cxnSpMk id="5" creationId="{C464A255-EBBD-7162-26EF-46DBD55FDA7C}"/>
          </ac:cxnSpMkLst>
        </pc:cxnChg>
        <pc:cxnChg chg="add mod">
          <ac:chgData name="Sina Davari" userId="e61f9736-cbc5-4a2b-9939-8875d48ba1af" providerId="ADAL" clId="{BD171716-A75D-C241-9BEB-41E672D65607}" dt="2025-01-12T22:04:10.807" v="403" actId="164"/>
          <ac:cxnSpMkLst>
            <pc:docMk/>
            <pc:sldMk cId="141307338" sldId="292"/>
            <ac:cxnSpMk id="9" creationId="{840DB4B4-1A82-965E-D4BD-CB18CD2B9225}"/>
          </ac:cxnSpMkLst>
        </pc:cxnChg>
        <pc:cxnChg chg="add mod">
          <ac:chgData name="Sina Davari" userId="e61f9736-cbc5-4a2b-9939-8875d48ba1af" providerId="ADAL" clId="{BD171716-A75D-C241-9BEB-41E672D65607}" dt="2025-01-13T23:43:41.236" v="1752" actId="693"/>
          <ac:cxnSpMkLst>
            <pc:docMk/>
            <pc:sldMk cId="141307338" sldId="292"/>
            <ac:cxnSpMk id="12" creationId="{8781B689-FEB4-B581-4C50-232C077CE4FE}"/>
          </ac:cxnSpMkLst>
        </pc:cxnChg>
        <pc:cxnChg chg="add mod">
          <ac:chgData name="Sina Davari" userId="e61f9736-cbc5-4a2b-9939-8875d48ba1af" providerId="ADAL" clId="{BD171716-A75D-C241-9BEB-41E672D65607}" dt="2025-01-12T22:04:10.807" v="403" actId="164"/>
          <ac:cxnSpMkLst>
            <pc:docMk/>
            <pc:sldMk cId="141307338" sldId="292"/>
            <ac:cxnSpMk id="13" creationId="{601DFAAD-808E-4AB3-604D-2DFC3807615D}"/>
          </ac:cxnSpMkLst>
        </pc:cxnChg>
        <pc:cxnChg chg="add mod">
          <ac:chgData name="Sina Davari" userId="e61f9736-cbc5-4a2b-9939-8875d48ba1af" providerId="ADAL" clId="{BD171716-A75D-C241-9BEB-41E672D65607}" dt="2025-01-13T23:43:29.119" v="1751" actId="693"/>
          <ac:cxnSpMkLst>
            <pc:docMk/>
            <pc:sldMk cId="141307338" sldId="292"/>
            <ac:cxnSpMk id="22" creationId="{4A82DE9D-56EE-8CDF-BAA8-D6C3A2018902}"/>
          </ac:cxnSpMkLst>
        </pc:cxnChg>
        <pc:cxnChg chg="add mod">
          <ac:chgData name="Sina Davari" userId="e61f9736-cbc5-4a2b-9939-8875d48ba1af" providerId="ADAL" clId="{BD171716-A75D-C241-9BEB-41E672D65607}" dt="2025-01-13T23:43:29.119" v="1751" actId="693"/>
          <ac:cxnSpMkLst>
            <pc:docMk/>
            <pc:sldMk cId="141307338" sldId="292"/>
            <ac:cxnSpMk id="25" creationId="{AAA62AD7-9D47-4079-7097-D1BE39447FBC}"/>
          </ac:cxnSpMkLst>
        </pc:cxnChg>
        <pc:cxnChg chg="add mod">
          <ac:chgData name="Sina Davari" userId="e61f9736-cbc5-4a2b-9939-8875d48ba1af" providerId="ADAL" clId="{BD171716-A75D-C241-9BEB-41E672D65607}" dt="2025-01-13T23:43:29.119" v="1751" actId="693"/>
          <ac:cxnSpMkLst>
            <pc:docMk/>
            <pc:sldMk cId="141307338" sldId="292"/>
            <ac:cxnSpMk id="28" creationId="{3B953F19-C932-7C03-E064-BEC8953BBC45}"/>
          </ac:cxnSpMkLst>
        </pc:cxnChg>
        <pc:cxnChg chg="add mod">
          <ac:chgData name="Sina Davari" userId="e61f9736-cbc5-4a2b-9939-8875d48ba1af" providerId="ADAL" clId="{BD171716-A75D-C241-9BEB-41E672D65607}" dt="2025-01-12T22:09:14.292" v="474" actId="164"/>
          <ac:cxnSpMkLst>
            <pc:docMk/>
            <pc:sldMk cId="141307338" sldId="292"/>
            <ac:cxnSpMk id="30" creationId="{5E6F2B3F-54A1-7C64-1849-7A5ABE40DE91}"/>
          </ac:cxnSpMkLst>
        </pc:cxnChg>
        <pc:cxnChg chg="add mod">
          <ac:chgData name="Sina Davari" userId="e61f9736-cbc5-4a2b-9939-8875d48ba1af" providerId="ADAL" clId="{BD171716-A75D-C241-9BEB-41E672D65607}" dt="2025-01-12T22:10:30.951" v="490" actId="167"/>
          <ac:cxnSpMkLst>
            <pc:docMk/>
            <pc:sldMk cId="141307338" sldId="292"/>
            <ac:cxnSpMk id="34" creationId="{111158CA-8FE9-3025-170E-EA7230984D9B}"/>
          </ac:cxnSpMkLst>
        </pc:cxnChg>
      </pc:sldChg>
      <pc:sldChg chg="modSp new del mod">
        <pc:chgData name="Sina Davari" userId="e61f9736-cbc5-4a2b-9939-8875d48ba1af" providerId="ADAL" clId="{BD171716-A75D-C241-9BEB-41E672D65607}" dt="2025-01-15T15:46:07.026" v="1756" actId="2696"/>
        <pc:sldMkLst>
          <pc:docMk/>
          <pc:sldMk cId="3246108415" sldId="293"/>
        </pc:sldMkLst>
        <pc:spChg chg="mod">
          <ac:chgData name="Sina Davari" userId="e61f9736-cbc5-4a2b-9939-8875d48ba1af" providerId="ADAL" clId="{BD171716-A75D-C241-9BEB-41E672D65607}" dt="2025-01-13T17:13:47.508" v="528" actId="20577"/>
          <ac:spMkLst>
            <pc:docMk/>
            <pc:sldMk cId="3246108415" sldId="293"/>
            <ac:spMk id="2" creationId="{6604F24B-571B-2BD2-5BCB-8F04429D5C24}"/>
          </ac:spMkLst>
        </pc:spChg>
        <pc:spChg chg="mod">
          <ac:chgData name="Sina Davari" userId="e61f9736-cbc5-4a2b-9939-8875d48ba1af" providerId="ADAL" clId="{BD171716-A75D-C241-9BEB-41E672D65607}" dt="2025-01-13T17:17:14.592" v="778" actId="20577"/>
          <ac:spMkLst>
            <pc:docMk/>
            <pc:sldMk cId="3246108415" sldId="293"/>
            <ac:spMk id="3" creationId="{DE89C4A1-536A-1292-EC1B-036AE4657EB1}"/>
          </ac:spMkLst>
        </pc:spChg>
      </pc:sldChg>
      <pc:sldChg chg="addSp delSp modSp add del mod delAnim modAnim">
        <pc:chgData name="Sina Davari" userId="e61f9736-cbc5-4a2b-9939-8875d48ba1af" providerId="ADAL" clId="{BD171716-A75D-C241-9BEB-41E672D65607}" dt="2025-01-15T15:46:07.927" v="1757" actId="2696"/>
        <pc:sldMkLst>
          <pc:docMk/>
          <pc:sldMk cId="3583473665" sldId="294"/>
        </pc:sldMkLst>
        <pc:spChg chg="del">
          <ac:chgData name="Sina Davari" userId="e61f9736-cbc5-4a2b-9939-8875d48ba1af" providerId="ADAL" clId="{BD171716-A75D-C241-9BEB-41E672D65607}" dt="2025-01-13T18:07:27.684" v="808" actId="478"/>
          <ac:spMkLst>
            <pc:docMk/>
            <pc:sldMk cId="3583473665" sldId="294"/>
            <ac:spMk id="4" creationId="{38DF7485-B1BA-7696-A447-5D00D35A617F}"/>
          </ac:spMkLst>
        </pc:spChg>
        <pc:spChg chg="del">
          <ac:chgData name="Sina Davari" userId="e61f9736-cbc5-4a2b-9939-8875d48ba1af" providerId="ADAL" clId="{BD171716-A75D-C241-9BEB-41E672D65607}" dt="2025-01-13T18:07:30.048" v="811" actId="478"/>
          <ac:spMkLst>
            <pc:docMk/>
            <pc:sldMk cId="3583473665" sldId="294"/>
            <ac:spMk id="6" creationId="{AD38D157-B0CC-0E03-711E-63298233B2AB}"/>
          </ac:spMkLst>
        </pc:spChg>
        <pc:spChg chg="add del mod">
          <ac:chgData name="Sina Davari" userId="e61f9736-cbc5-4a2b-9939-8875d48ba1af" providerId="ADAL" clId="{BD171716-A75D-C241-9BEB-41E672D65607}" dt="2025-01-13T18:07:28.746" v="810" actId="478"/>
          <ac:spMkLst>
            <pc:docMk/>
            <pc:sldMk cId="3583473665" sldId="294"/>
            <ac:spMk id="8" creationId="{015F1827-D7E9-E6A8-6457-CD0944701BA7}"/>
          </ac:spMkLst>
        </pc:spChg>
        <pc:spChg chg="add del mod">
          <ac:chgData name="Sina Davari" userId="e61f9736-cbc5-4a2b-9939-8875d48ba1af" providerId="ADAL" clId="{BD171716-A75D-C241-9BEB-41E672D65607}" dt="2025-01-13T18:07:32.014" v="812" actId="478"/>
          <ac:spMkLst>
            <pc:docMk/>
            <pc:sldMk cId="3583473665" sldId="294"/>
            <ac:spMk id="11" creationId="{3833CDBF-1A02-8BBD-7702-EB77AE7F53F0}"/>
          </ac:spMkLst>
        </pc:spChg>
        <pc:spChg chg="add del mod">
          <ac:chgData name="Sina Davari" userId="e61f9736-cbc5-4a2b-9939-8875d48ba1af" providerId="ADAL" clId="{BD171716-A75D-C241-9BEB-41E672D65607}" dt="2025-01-13T18:12:15.079" v="867" actId="478"/>
          <ac:spMkLst>
            <pc:docMk/>
            <pc:sldMk cId="3583473665" sldId="294"/>
            <ac:spMk id="29" creationId="{30DFC5F0-7E92-3B81-0FDE-E9CA0024568B}"/>
          </ac:spMkLst>
        </pc:spChg>
        <pc:spChg chg="add del mod">
          <ac:chgData name="Sina Davari" userId="e61f9736-cbc5-4a2b-9939-8875d48ba1af" providerId="ADAL" clId="{BD171716-A75D-C241-9BEB-41E672D65607}" dt="2025-01-13T18:13:03.105" v="882" actId="478"/>
          <ac:spMkLst>
            <pc:docMk/>
            <pc:sldMk cId="3583473665" sldId="294"/>
            <ac:spMk id="31" creationId="{A1133249-A6BD-6BE9-AEFA-BFDB937696AE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32" creationId="{4EFFA64B-D31C-B4AC-CB67-3A8D0B027218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33" creationId="{F82D911E-38DB-4540-C6AC-17858765EF5F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35" creationId="{FE68DB63-30D3-B92C-8F2E-E16F5AED49E6}"/>
          </ac:spMkLst>
        </pc:spChg>
        <pc:spChg chg="del">
          <ac:chgData name="Sina Davari" userId="e61f9736-cbc5-4a2b-9939-8875d48ba1af" providerId="ADAL" clId="{BD171716-A75D-C241-9BEB-41E672D65607}" dt="2025-01-13T18:07:26.442" v="807" actId="478"/>
          <ac:spMkLst>
            <pc:docMk/>
            <pc:sldMk cId="3583473665" sldId="294"/>
            <ac:spMk id="36" creationId="{91AF01E0-4265-B329-3844-430D5C684702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38" creationId="{075AC8CB-96AB-1500-3EF1-09723E3A79F3}"/>
          </ac:spMkLst>
        </pc:spChg>
        <pc:spChg chg="add del mod">
          <ac:chgData name="Sina Davari" userId="e61f9736-cbc5-4a2b-9939-8875d48ba1af" providerId="ADAL" clId="{BD171716-A75D-C241-9BEB-41E672D65607}" dt="2025-01-13T18:17:40.374" v="958" actId="478"/>
          <ac:spMkLst>
            <pc:docMk/>
            <pc:sldMk cId="3583473665" sldId="294"/>
            <ac:spMk id="39" creationId="{6A9E9449-9966-D4CC-6F3D-17F269021CA3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40" creationId="{E87937C3-DCE0-60EE-00E5-D759ED9A09E4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44" creationId="{3862BCCE-952C-6697-F12C-E54DE12C7E2F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47" creationId="{28DCF9B5-7D3C-E09B-C066-6FCBBB614029}"/>
          </ac:spMkLst>
        </pc:spChg>
        <pc:spChg chg="add mod">
          <ac:chgData name="Sina Davari" userId="e61f9736-cbc5-4a2b-9939-8875d48ba1af" providerId="ADAL" clId="{BD171716-A75D-C241-9BEB-41E672D65607}" dt="2025-01-13T18:19:51.848" v="983"/>
          <ac:spMkLst>
            <pc:docMk/>
            <pc:sldMk cId="3583473665" sldId="294"/>
            <ac:spMk id="48" creationId="{AA194F1B-03A5-460C-FCA7-B6EB88F1E6BF}"/>
          </ac:spMkLst>
        </pc:spChg>
        <pc:spChg chg="add mod">
          <ac:chgData name="Sina Davari" userId="e61f9736-cbc5-4a2b-9939-8875d48ba1af" providerId="ADAL" clId="{BD171716-A75D-C241-9BEB-41E672D65607}" dt="2025-01-13T18:19:51.848" v="983"/>
          <ac:spMkLst>
            <pc:docMk/>
            <pc:sldMk cId="3583473665" sldId="294"/>
            <ac:spMk id="49" creationId="{80838231-E4AD-F77A-D3A0-732F02D30727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50" creationId="{7FEE9F81-E7B4-33C8-2452-5EA267606DB3}"/>
          </ac:spMkLst>
        </pc:spChg>
        <pc:spChg chg="add mod">
          <ac:chgData name="Sina Davari" userId="e61f9736-cbc5-4a2b-9939-8875d48ba1af" providerId="ADAL" clId="{BD171716-A75D-C241-9BEB-41E672D65607}" dt="2025-01-13T22:21:28.398" v="1423" actId="14100"/>
          <ac:spMkLst>
            <pc:docMk/>
            <pc:sldMk cId="3583473665" sldId="294"/>
            <ac:spMk id="51" creationId="{A1975A1A-8B08-17AE-75A9-38617DBCB23E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52" creationId="{9443BCA9-BC27-1E03-2D34-3AD8AF267B6A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53" creationId="{C234F14D-AC72-56BF-FD2F-CC40D502DA83}"/>
          </ac:spMkLst>
        </pc:spChg>
        <pc:spChg chg="add mod">
          <ac:chgData name="Sina Davari" userId="e61f9736-cbc5-4a2b-9939-8875d48ba1af" providerId="ADAL" clId="{BD171716-A75D-C241-9BEB-41E672D65607}" dt="2025-01-13T22:12:53.810" v="1412" actId="20577"/>
          <ac:spMkLst>
            <pc:docMk/>
            <pc:sldMk cId="3583473665" sldId="294"/>
            <ac:spMk id="54" creationId="{02FF4A0C-957A-7A5A-BCE8-9EFC3E2F36AF}"/>
          </ac:spMkLst>
        </pc:spChg>
        <pc:spChg chg="add del mod">
          <ac:chgData name="Sina Davari" userId="e61f9736-cbc5-4a2b-9939-8875d48ba1af" providerId="ADAL" clId="{BD171716-A75D-C241-9BEB-41E672D65607}" dt="2025-01-13T18:27:48.369" v="1081" actId="478"/>
          <ac:spMkLst>
            <pc:docMk/>
            <pc:sldMk cId="3583473665" sldId="294"/>
            <ac:spMk id="55" creationId="{EF01052A-35AA-5D53-6053-0FAB9A80EE33}"/>
          </ac:spMkLst>
        </pc:spChg>
        <pc:spChg chg="add del mod">
          <ac:chgData name="Sina Davari" userId="e61f9736-cbc5-4a2b-9939-8875d48ba1af" providerId="ADAL" clId="{BD171716-A75D-C241-9BEB-41E672D65607}" dt="2025-01-13T18:30:04.855" v="1087" actId="478"/>
          <ac:spMkLst>
            <pc:docMk/>
            <pc:sldMk cId="3583473665" sldId="294"/>
            <ac:spMk id="56" creationId="{26506CD4-1B6B-D6D0-9DFB-9204175E912F}"/>
          </ac:spMkLst>
        </pc:spChg>
        <pc:spChg chg="mod">
          <ac:chgData name="Sina Davari" userId="e61f9736-cbc5-4a2b-9939-8875d48ba1af" providerId="ADAL" clId="{BD171716-A75D-C241-9BEB-41E672D65607}" dt="2025-01-13T18:32:39.695" v="1119" actId="20577"/>
          <ac:spMkLst>
            <pc:docMk/>
            <pc:sldMk cId="3583473665" sldId="294"/>
            <ac:spMk id="63" creationId="{CD3D4270-FB4D-E4A9-ABF6-7EFC50C802CF}"/>
          </ac:spMkLst>
        </pc:spChg>
        <pc:spChg chg="mod">
          <ac:chgData name="Sina Davari" userId="e61f9736-cbc5-4a2b-9939-8875d48ba1af" providerId="ADAL" clId="{BD171716-A75D-C241-9BEB-41E672D65607}" dt="2025-01-13T18:32:27.268" v="1113" actId="14100"/>
          <ac:spMkLst>
            <pc:docMk/>
            <pc:sldMk cId="3583473665" sldId="294"/>
            <ac:spMk id="64" creationId="{CC255016-32D4-1840-D3F7-A55F6ED74AA9}"/>
          </ac:spMkLst>
        </pc:spChg>
        <pc:spChg chg="del mod">
          <ac:chgData name="Sina Davari" userId="e61f9736-cbc5-4a2b-9939-8875d48ba1af" providerId="ADAL" clId="{BD171716-A75D-C241-9BEB-41E672D65607}" dt="2025-01-13T18:34:35.144" v="1172" actId="478"/>
          <ac:spMkLst>
            <pc:docMk/>
            <pc:sldMk cId="3583473665" sldId="294"/>
            <ac:spMk id="73" creationId="{9AC5024C-9B17-4639-FF7F-E151BA3A6F6B}"/>
          </ac:spMkLst>
        </pc:spChg>
        <pc:spChg chg="del mod">
          <ac:chgData name="Sina Davari" userId="e61f9736-cbc5-4a2b-9939-8875d48ba1af" providerId="ADAL" clId="{BD171716-A75D-C241-9BEB-41E672D65607}" dt="2025-01-13T18:34:22.648" v="1128" actId="478"/>
          <ac:spMkLst>
            <pc:docMk/>
            <pc:sldMk cId="3583473665" sldId="294"/>
            <ac:spMk id="78" creationId="{B47851D8-BB0A-AB4F-CB92-9F230175BA65}"/>
          </ac:spMkLst>
        </pc:spChg>
        <pc:spChg chg="del mod">
          <ac:chgData name="Sina Davari" userId="e61f9736-cbc5-4a2b-9939-8875d48ba1af" providerId="ADAL" clId="{BD171716-A75D-C241-9BEB-41E672D65607}" dt="2025-01-13T18:34:20.221" v="1127" actId="478"/>
          <ac:spMkLst>
            <pc:docMk/>
            <pc:sldMk cId="3583473665" sldId="294"/>
            <ac:spMk id="79" creationId="{E910FE84-5D0E-5BF7-53E1-C674646D3F67}"/>
          </ac:spMkLst>
        </pc:spChg>
        <pc:spChg chg="add mod">
          <ac:chgData name="Sina Davari" userId="e61f9736-cbc5-4a2b-9939-8875d48ba1af" providerId="ADAL" clId="{BD171716-A75D-C241-9BEB-41E672D65607}" dt="2025-01-13T19:15:23.289" v="1213" actId="1076"/>
          <ac:spMkLst>
            <pc:docMk/>
            <pc:sldMk cId="3583473665" sldId="294"/>
            <ac:spMk id="82" creationId="{41B19D0D-4622-382A-F47A-4CEBB57EDC99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88" creationId="{898392B8-0F1F-ED45-6844-B9C05381ACEC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89" creationId="{91677705-46DD-9B60-B6D7-C716762E46AD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0" creationId="{54F2D76D-EC29-A1BA-3039-C00E37583937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1" creationId="{74AB3142-497A-BB78-0229-CBB348A8634C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2" creationId="{52C293B8-7341-BB15-E7D6-AD3B9496A143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3" creationId="{1119336A-E72B-43CF-0E48-148CE34669F6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4" creationId="{5BA46C7D-2925-7869-DA38-8909D3FE49FA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5" creationId="{409A8440-830F-294A-C64A-4BFDF69BF199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96" creationId="{11B0926D-6525-C219-CFC9-529DDBBA3796}"/>
          </ac:spMkLst>
        </pc:spChg>
        <pc:spChg chg="add mod">
          <ac:chgData name="Sina Davari" userId="e61f9736-cbc5-4a2b-9939-8875d48ba1af" providerId="ADAL" clId="{BD171716-A75D-C241-9BEB-41E672D65607}" dt="2025-01-13T19:27:17.361" v="1365" actId="1076"/>
          <ac:spMkLst>
            <pc:docMk/>
            <pc:sldMk cId="3583473665" sldId="294"/>
            <ac:spMk id="97" creationId="{1F785040-5E93-BCD0-B75A-D4C5117EB8EB}"/>
          </ac:spMkLst>
        </pc:spChg>
        <pc:spChg chg="add del mod">
          <ac:chgData name="Sina Davari" userId="e61f9736-cbc5-4a2b-9939-8875d48ba1af" providerId="ADAL" clId="{BD171716-A75D-C241-9BEB-41E672D65607}" dt="2025-01-13T19:24:54.789" v="1312" actId="478"/>
          <ac:spMkLst>
            <pc:docMk/>
            <pc:sldMk cId="3583473665" sldId="294"/>
            <ac:spMk id="98" creationId="{E6029A86-1A0F-F947-98AD-1A0FE8A1E9D3}"/>
          </ac:spMkLst>
        </pc:spChg>
        <pc:spChg chg="add del mod">
          <ac:chgData name="Sina Davari" userId="e61f9736-cbc5-4a2b-9939-8875d48ba1af" providerId="ADAL" clId="{BD171716-A75D-C241-9BEB-41E672D65607}" dt="2025-01-13T19:24:54.789" v="1312" actId="478"/>
          <ac:spMkLst>
            <pc:docMk/>
            <pc:sldMk cId="3583473665" sldId="294"/>
            <ac:spMk id="99" creationId="{49ADE927-1D6C-EF1C-AFE1-E7AD023F6D36}"/>
          </ac:spMkLst>
        </pc:spChg>
        <pc:spChg chg="mod">
          <ac:chgData name="Sina Davari" userId="e61f9736-cbc5-4a2b-9939-8875d48ba1af" providerId="ADAL" clId="{BD171716-A75D-C241-9BEB-41E672D65607}" dt="2025-01-13T19:15:24.210" v="1214"/>
          <ac:spMkLst>
            <pc:docMk/>
            <pc:sldMk cId="3583473665" sldId="294"/>
            <ac:spMk id="106" creationId="{CA7CC29E-0F3E-DBD6-BF10-E1D1CC2E2E6A}"/>
          </ac:spMkLst>
        </pc:spChg>
        <pc:spChg chg="mod">
          <ac:chgData name="Sina Davari" userId="e61f9736-cbc5-4a2b-9939-8875d48ba1af" providerId="ADAL" clId="{BD171716-A75D-C241-9BEB-41E672D65607}" dt="2025-01-13T19:15:24.210" v="1214"/>
          <ac:spMkLst>
            <pc:docMk/>
            <pc:sldMk cId="3583473665" sldId="294"/>
            <ac:spMk id="107" creationId="{174D4A43-FA4E-192D-7132-23CDA577FB46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112" creationId="{973C7C60-BD45-3ED5-1739-02559CD79739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116" creationId="{294CA462-CBD2-678F-B0D3-A5D6519328C8}"/>
          </ac:spMkLst>
        </pc:spChg>
        <pc:spChg chg="add mod">
          <ac:chgData name="Sina Davari" userId="e61f9736-cbc5-4a2b-9939-8875d48ba1af" providerId="ADAL" clId="{BD171716-A75D-C241-9BEB-41E672D65607}" dt="2025-01-13T19:27:08.558" v="1364" actId="14100"/>
          <ac:spMkLst>
            <pc:docMk/>
            <pc:sldMk cId="3583473665" sldId="294"/>
            <ac:spMk id="117" creationId="{BF46E8F1-F34F-9F2F-11AB-FE3DDF3872BC}"/>
          </ac:spMkLst>
        </pc:spChg>
        <pc:spChg chg="add mod">
          <ac:chgData name="Sina Davari" userId="e61f9736-cbc5-4a2b-9939-8875d48ba1af" providerId="ADAL" clId="{BD171716-A75D-C241-9BEB-41E672D65607}" dt="2025-01-13T19:26:41.467" v="1360" actId="1076"/>
          <ac:spMkLst>
            <pc:docMk/>
            <pc:sldMk cId="3583473665" sldId="294"/>
            <ac:spMk id="118" creationId="{D5C02F33-0EF7-7191-6781-BEAD085FB555}"/>
          </ac:spMkLst>
        </pc:spChg>
        <pc:spChg chg="add del mod">
          <ac:chgData name="Sina Davari" userId="e61f9736-cbc5-4a2b-9939-8875d48ba1af" providerId="ADAL" clId="{BD171716-A75D-C241-9BEB-41E672D65607}" dt="2025-01-13T19:25:13.510" v="1331" actId="478"/>
          <ac:spMkLst>
            <pc:docMk/>
            <pc:sldMk cId="3583473665" sldId="294"/>
            <ac:spMk id="119" creationId="{EE2F7818-1F6B-D130-766A-70BF70A84420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27" creationId="{C0D0EF4B-AEB9-A1E1-3B7F-CE28CC7F2220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28" creationId="{A0BF932F-06C5-0AAD-134B-2C76B86CCD58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29" creationId="{12F124C1-2AA8-7411-831B-D7CD0E6D671D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30" creationId="{018D670E-CF26-5C63-598B-6E72646822F8}"/>
          </ac:spMkLst>
        </pc:spChg>
        <pc:spChg chg="add mod">
          <ac:chgData name="Sina Davari" userId="e61f9736-cbc5-4a2b-9939-8875d48ba1af" providerId="ADAL" clId="{BD171716-A75D-C241-9BEB-41E672D65607}" dt="2025-01-13T19:30:30.978" v="1407" actId="1037"/>
          <ac:spMkLst>
            <pc:docMk/>
            <pc:sldMk cId="3583473665" sldId="294"/>
            <ac:spMk id="131" creationId="{979C5F9B-5638-7D0D-BB2B-89957F87A6CE}"/>
          </ac:spMkLst>
        </pc:spChg>
        <pc:spChg chg="add mod">
          <ac:chgData name="Sina Davari" userId="e61f9736-cbc5-4a2b-9939-8875d48ba1af" providerId="ADAL" clId="{BD171716-A75D-C241-9BEB-41E672D65607}" dt="2025-01-13T19:30:30.978" v="1407" actId="1037"/>
          <ac:spMkLst>
            <pc:docMk/>
            <pc:sldMk cId="3583473665" sldId="294"/>
            <ac:spMk id="132" creationId="{718F8C75-E67F-33F1-5288-7E3023D7E722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33" creationId="{807A9F4E-87D9-65D4-7565-543E2B406BD7}"/>
          </ac:spMkLst>
        </pc:spChg>
        <pc:spChg chg="add mod">
          <ac:chgData name="Sina Davari" userId="e61f9736-cbc5-4a2b-9939-8875d48ba1af" providerId="ADAL" clId="{BD171716-A75D-C241-9BEB-41E672D65607}" dt="2025-01-13T19:31:14.495" v="1410" actId="1076"/>
          <ac:spMkLst>
            <pc:docMk/>
            <pc:sldMk cId="3583473665" sldId="294"/>
            <ac:spMk id="134" creationId="{A3EB74C0-6D83-C341-0D1D-9744AAF5FE1D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35" creationId="{2521A9A4-0948-3A03-7041-291105ADC143}"/>
          </ac:spMkLst>
        </pc:spChg>
        <pc:spChg chg="add mod">
          <ac:chgData name="Sina Davari" userId="e61f9736-cbc5-4a2b-9939-8875d48ba1af" providerId="ADAL" clId="{BD171716-A75D-C241-9BEB-41E672D65607}" dt="2025-01-13T19:27:01.550" v="1363" actId="1076"/>
          <ac:spMkLst>
            <pc:docMk/>
            <pc:sldMk cId="3583473665" sldId="294"/>
            <ac:spMk id="136" creationId="{83079266-053C-746C-6F6A-08DFCE976FB8}"/>
          </ac:spMkLst>
        </pc:spChg>
        <pc:spChg chg="add mod">
          <ac:chgData name="Sina Davari" userId="e61f9736-cbc5-4a2b-9939-8875d48ba1af" providerId="ADAL" clId="{BD171716-A75D-C241-9BEB-41E672D65607}" dt="2025-01-13T19:29:53.505" v="1392" actId="14100"/>
          <ac:spMkLst>
            <pc:docMk/>
            <pc:sldMk cId="3583473665" sldId="294"/>
            <ac:spMk id="137" creationId="{1820F355-985F-A6E8-F90B-42CAADAA9F9C}"/>
          </ac:spMkLst>
        </pc:spChg>
        <pc:spChg chg="add del mod">
          <ac:chgData name="Sina Davari" userId="e61f9736-cbc5-4a2b-9939-8875d48ba1af" providerId="ADAL" clId="{BD171716-A75D-C241-9BEB-41E672D65607}" dt="2025-01-13T19:29:20.505" v="1380" actId="478"/>
          <ac:spMkLst>
            <pc:docMk/>
            <pc:sldMk cId="3583473665" sldId="294"/>
            <ac:spMk id="138" creationId="{9774D8F2-5BC7-FF33-9460-5B4AA5219462}"/>
          </ac:spMkLst>
        </pc:spChg>
        <pc:spChg chg="add mod">
          <ac:chgData name="Sina Davari" userId="e61f9736-cbc5-4a2b-9939-8875d48ba1af" providerId="ADAL" clId="{BD171716-A75D-C241-9BEB-41E672D65607}" dt="2025-01-13T19:30:19.893" v="1400" actId="1076"/>
          <ac:spMkLst>
            <pc:docMk/>
            <pc:sldMk cId="3583473665" sldId="294"/>
            <ac:spMk id="139" creationId="{C31E68D9-8D79-BAD9-5BDD-33E19DCCA955}"/>
          </ac:spMkLst>
        </pc:spChg>
        <pc:spChg chg="add mod">
          <ac:chgData name="Sina Davari" userId="e61f9736-cbc5-4a2b-9939-8875d48ba1af" providerId="ADAL" clId="{BD171716-A75D-C241-9BEB-41E672D65607}" dt="2025-01-13T19:27:32.675" v="1368" actId="1076"/>
          <ac:spMkLst>
            <pc:docMk/>
            <pc:sldMk cId="3583473665" sldId="294"/>
            <ac:spMk id="140" creationId="{886E5706-78E2-7703-F920-2299FB5B786D}"/>
          </ac:spMkLst>
        </pc:spChg>
        <pc:spChg chg="add mod">
          <ac:chgData name="Sina Davari" userId="e61f9736-cbc5-4a2b-9939-8875d48ba1af" providerId="ADAL" clId="{BD171716-A75D-C241-9BEB-41E672D65607}" dt="2025-01-13T19:29:45.881" v="1389" actId="14100"/>
          <ac:spMkLst>
            <pc:docMk/>
            <pc:sldMk cId="3583473665" sldId="294"/>
            <ac:spMk id="143" creationId="{47A99E81-3306-F9FF-3989-B830C9E5C352}"/>
          </ac:spMkLst>
        </pc:spChg>
        <pc:grpChg chg="del">
          <ac:chgData name="Sina Davari" userId="e61f9736-cbc5-4a2b-9939-8875d48ba1af" providerId="ADAL" clId="{BD171716-A75D-C241-9BEB-41E672D65607}" dt="2025-01-13T18:07:22.051" v="805" actId="478"/>
          <ac:grpSpMkLst>
            <pc:docMk/>
            <pc:sldMk cId="3583473665" sldId="294"/>
            <ac:grpSpMk id="21" creationId="{7BACE626-CB09-356D-71CD-60D68F6C93C7}"/>
          </ac:grpSpMkLst>
        </pc:grpChg>
        <pc:grpChg chg="del">
          <ac:chgData name="Sina Davari" userId="e61f9736-cbc5-4a2b-9939-8875d48ba1af" providerId="ADAL" clId="{BD171716-A75D-C241-9BEB-41E672D65607}" dt="2025-01-13T18:07:23.911" v="806" actId="478"/>
          <ac:grpSpMkLst>
            <pc:docMk/>
            <pc:sldMk cId="3583473665" sldId="294"/>
            <ac:grpSpMk id="43" creationId="{843ABD8A-F738-2AA5-D78D-45131BD73F9E}"/>
          </ac:grpSpMkLst>
        </pc:grpChg>
        <pc:grpChg chg="add mod">
          <ac:chgData name="Sina Davari" userId="e61f9736-cbc5-4a2b-9939-8875d48ba1af" providerId="ADAL" clId="{BD171716-A75D-C241-9BEB-41E672D65607}" dt="2025-01-13T19:15:23.289" v="1213" actId="1076"/>
          <ac:grpSpMkLst>
            <pc:docMk/>
            <pc:sldMk cId="3583473665" sldId="294"/>
            <ac:grpSpMk id="57" creationId="{60ABD284-C495-753B-F4BB-4525CEC153BC}"/>
          </ac:grpSpMkLst>
        </pc:grpChg>
        <pc:grpChg chg="add mod">
          <ac:chgData name="Sina Davari" userId="e61f9736-cbc5-4a2b-9939-8875d48ba1af" providerId="ADAL" clId="{BD171716-A75D-C241-9BEB-41E672D65607}" dt="2025-01-13T19:15:23.289" v="1213" actId="1076"/>
          <ac:grpSpMkLst>
            <pc:docMk/>
            <pc:sldMk cId="3583473665" sldId="294"/>
            <ac:grpSpMk id="71" creationId="{989C6BAB-36B5-869F-9978-2779A133D967}"/>
          </ac:grpSpMkLst>
        </pc:grpChg>
        <pc:grpChg chg="add del mod">
          <ac:chgData name="Sina Davari" userId="e61f9736-cbc5-4a2b-9939-8875d48ba1af" providerId="ADAL" clId="{BD171716-A75D-C241-9BEB-41E672D65607}" dt="2025-01-13T19:24:56.413" v="1313" actId="478"/>
          <ac:grpSpMkLst>
            <pc:docMk/>
            <pc:sldMk cId="3583473665" sldId="294"/>
            <ac:grpSpMk id="100" creationId="{8B2E214E-1A9B-A6F6-C251-A27F8645D78F}"/>
          </ac:grpSpMkLst>
        </pc:grpChg>
        <pc:grpChg chg="add del mod">
          <ac:chgData name="Sina Davari" userId="e61f9736-cbc5-4a2b-9939-8875d48ba1af" providerId="ADAL" clId="{BD171716-A75D-C241-9BEB-41E672D65607}" dt="2025-01-13T19:24:09.845" v="1295" actId="478"/>
          <ac:grpSpMkLst>
            <pc:docMk/>
            <pc:sldMk cId="3583473665" sldId="294"/>
            <ac:grpSpMk id="108" creationId="{0112ADC7-D706-8182-7555-077B8F84D3FA}"/>
          </ac:grpSpMkLst>
        </pc:grpChg>
        <pc:picChg chg="del mod">
          <ac:chgData name="Sina Davari" userId="e61f9736-cbc5-4a2b-9939-8875d48ba1af" providerId="ADAL" clId="{BD171716-A75D-C241-9BEB-41E672D65607}" dt="2025-01-13T19:15:12.594" v="1211" actId="478"/>
          <ac:picMkLst>
            <pc:docMk/>
            <pc:sldMk cId="3583473665" sldId="294"/>
            <ac:picMk id="7" creationId="{311CB21D-A3C0-F722-6C35-E18F9F4E8E29}"/>
          </ac:picMkLst>
        </pc:picChg>
        <pc:cxnChg chg="del">
          <ac:chgData name="Sina Davari" userId="e61f9736-cbc5-4a2b-9939-8875d48ba1af" providerId="ADAL" clId="{BD171716-A75D-C241-9BEB-41E672D65607}" dt="2025-01-13T18:07:20.999" v="804" actId="478"/>
          <ac:cxnSpMkLst>
            <pc:docMk/>
            <pc:sldMk cId="3583473665" sldId="294"/>
            <ac:cxnSpMk id="5" creationId="{C464A255-EBBD-7162-26EF-46DBD55FDA7C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15" creationId="{1E15096F-9D32-8B61-7B2B-996784AE236B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16" creationId="{35B89F4D-EB91-BF69-13AA-AA3BB0CA295C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24" creationId="{B0470222-6B0F-B468-860C-4E22FF27C66E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26" creationId="{F5F5C7BC-FEB5-F32A-78AB-877515F781A5}"/>
          </ac:cxnSpMkLst>
        </pc:cxnChg>
        <pc:cxnChg chg="add mod">
          <ac:chgData name="Sina Davari" userId="e61f9736-cbc5-4a2b-9939-8875d48ba1af" providerId="ADAL" clId="{BD171716-A75D-C241-9BEB-41E672D65607}" dt="2025-01-13T19:15:23.289" v="1213" actId="1076"/>
          <ac:cxnSpMkLst>
            <pc:docMk/>
            <pc:sldMk cId="3583473665" sldId="294"/>
            <ac:cxnSpMk id="46" creationId="{756435DB-4D2E-06A2-6170-988E99193617}"/>
          </ac:cxnSpMkLst>
        </pc:cxnChg>
        <pc:cxnChg chg="mod">
          <ac:chgData name="Sina Davari" userId="e61f9736-cbc5-4a2b-9939-8875d48ba1af" providerId="ADAL" clId="{BD171716-A75D-C241-9BEB-41E672D65607}" dt="2025-01-13T18:36:28.713" v="1203" actId="693"/>
          <ac:cxnSpMkLst>
            <pc:docMk/>
            <pc:sldMk cId="3583473665" sldId="294"/>
            <ac:cxnSpMk id="58" creationId="{A217D75A-7AFD-5F35-9284-80D62FB102A7}"/>
          </ac:cxnSpMkLst>
        </pc:cxnChg>
        <pc:cxnChg chg="mod">
          <ac:chgData name="Sina Davari" userId="e61f9736-cbc5-4a2b-9939-8875d48ba1af" providerId="ADAL" clId="{BD171716-A75D-C241-9BEB-41E672D65607}" dt="2025-01-13T18:36:28.713" v="1203" actId="693"/>
          <ac:cxnSpMkLst>
            <pc:docMk/>
            <pc:sldMk cId="3583473665" sldId="294"/>
            <ac:cxnSpMk id="59" creationId="{934D5741-14CD-06EC-A58E-BD71FB8E820E}"/>
          </ac:cxnSpMkLst>
        </pc:cxnChg>
        <pc:cxnChg chg="mod">
          <ac:chgData name="Sina Davari" userId="e61f9736-cbc5-4a2b-9939-8875d48ba1af" providerId="ADAL" clId="{BD171716-A75D-C241-9BEB-41E672D65607}" dt="2025-01-13T18:31:29.909" v="1101" actId="14100"/>
          <ac:cxnSpMkLst>
            <pc:docMk/>
            <pc:sldMk cId="3583473665" sldId="294"/>
            <ac:cxnSpMk id="60" creationId="{D3B2D08F-A38B-CDAB-C9B6-68DA8FA3BFFE}"/>
          </ac:cxnSpMkLst>
        </pc:cxnChg>
        <pc:cxnChg chg="mod">
          <ac:chgData name="Sina Davari" userId="e61f9736-cbc5-4a2b-9939-8875d48ba1af" providerId="ADAL" clId="{BD171716-A75D-C241-9BEB-41E672D65607}" dt="2025-01-13T18:36:28.713" v="1203" actId="693"/>
          <ac:cxnSpMkLst>
            <pc:docMk/>
            <pc:sldMk cId="3583473665" sldId="294"/>
            <ac:cxnSpMk id="61" creationId="{BF354739-4881-AF0D-0B30-C221EFCE43ED}"/>
          </ac:cxnSpMkLst>
        </pc:cxnChg>
        <pc:cxnChg chg="mod">
          <ac:chgData name="Sina Davari" userId="e61f9736-cbc5-4a2b-9939-8875d48ba1af" providerId="ADAL" clId="{BD171716-A75D-C241-9BEB-41E672D65607}" dt="2025-01-13T18:31:58.299" v="1108" actId="1036"/>
          <ac:cxnSpMkLst>
            <pc:docMk/>
            <pc:sldMk cId="3583473665" sldId="294"/>
            <ac:cxnSpMk id="62" creationId="{34CA6FF0-B8D2-6658-5797-19E39A3F5438}"/>
          </ac:cxnSpMkLst>
        </pc:cxnChg>
        <pc:cxnChg chg="del mod">
          <ac:chgData name="Sina Davari" userId="e61f9736-cbc5-4a2b-9939-8875d48ba1af" providerId="ADAL" clId="{BD171716-A75D-C241-9BEB-41E672D65607}" dt="2025-01-13T18:34:15.022" v="1125" actId="478"/>
          <ac:cxnSpMkLst>
            <pc:docMk/>
            <pc:sldMk cId="3583473665" sldId="294"/>
            <ac:cxnSpMk id="72" creationId="{93009D6C-6427-6DBF-5997-7996BB605C6E}"/>
          </ac:cxnSpMkLst>
        </pc:cxnChg>
        <pc:cxnChg chg="mod">
          <ac:chgData name="Sina Davari" userId="e61f9736-cbc5-4a2b-9939-8875d48ba1af" providerId="ADAL" clId="{BD171716-A75D-C241-9BEB-41E672D65607}" dt="2025-01-13T18:36:15.140" v="1201" actId="693"/>
          <ac:cxnSpMkLst>
            <pc:docMk/>
            <pc:sldMk cId="3583473665" sldId="294"/>
            <ac:cxnSpMk id="74" creationId="{4BAEB375-04D1-42C1-0CA9-FACF88506905}"/>
          </ac:cxnSpMkLst>
        </pc:cxnChg>
        <pc:cxnChg chg="del mod">
          <ac:chgData name="Sina Davari" userId="e61f9736-cbc5-4a2b-9939-8875d48ba1af" providerId="ADAL" clId="{BD171716-A75D-C241-9BEB-41E672D65607}" dt="2025-01-13T18:34:17.145" v="1126" actId="478"/>
          <ac:cxnSpMkLst>
            <pc:docMk/>
            <pc:sldMk cId="3583473665" sldId="294"/>
            <ac:cxnSpMk id="75" creationId="{450AB88F-8274-BA59-A724-E0D9B33E7FCE}"/>
          </ac:cxnSpMkLst>
        </pc:cxnChg>
        <pc:cxnChg chg="mod">
          <ac:chgData name="Sina Davari" userId="e61f9736-cbc5-4a2b-9939-8875d48ba1af" providerId="ADAL" clId="{BD171716-A75D-C241-9BEB-41E672D65607}" dt="2025-01-13T18:36:15.140" v="1201" actId="693"/>
          <ac:cxnSpMkLst>
            <pc:docMk/>
            <pc:sldMk cId="3583473665" sldId="294"/>
            <ac:cxnSpMk id="76" creationId="{992301FC-906A-113C-1610-D4712642D8D5}"/>
          </ac:cxnSpMkLst>
        </pc:cxnChg>
        <pc:cxnChg chg="mod">
          <ac:chgData name="Sina Davari" userId="e61f9736-cbc5-4a2b-9939-8875d48ba1af" providerId="ADAL" clId="{BD171716-A75D-C241-9BEB-41E672D65607}" dt="2025-01-13T18:35:17.300" v="1178" actId="14100"/>
          <ac:cxnSpMkLst>
            <pc:docMk/>
            <pc:sldMk cId="3583473665" sldId="294"/>
            <ac:cxnSpMk id="77" creationId="{59A07B0F-9DEC-5D26-1322-DE0682B57A93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3" creationId="{6ACD23BC-97F2-FC31-C30B-908CB7467EA4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4" creationId="{46BE4372-4FF2-A56B-FD96-7E8D81CFFD13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5" creationId="{B6371AD6-CC27-E465-0B15-54A0B86814F2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6" creationId="{FD119727-CD81-036E-E70A-181F3CFC7EE7}"/>
          </ac:cxnSpMkLst>
        </pc:cxnChg>
        <pc:cxnChg chg="add mod">
          <ac:chgData name="Sina Davari" userId="e61f9736-cbc5-4a2b-9939-8875d48ba1af" providerId="ADAL" clId="{BD171716-A75D-C241-9BEB-41E672D65607}" dt="2025-01-13T19:26:41.467" v="1360" actId="1076"/>
          <ac:cxnSpMkLst>
            <pc:docMk/>
            <pc:sldMk cId="3583473665" sldId="294"/>
            <ac:cxnSpMk id="87" creationId="{6A1A62F4-BE65-0F4F-8C08-1AE96926321F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1" creationId="{B158C8CD-FA1C-6DA7-19D7-71E83A074E3F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2" creationId="{E216DE92-E8D5-1DE8-0FD5-0FBA74FC05A2}"/>
          </ac:cxnSpMkLst>
        </pc:cxnChg>
        <pc:cxnChg chg="mod">
          <ac:chgData name="Sina Davari" userId="e61f9736-cbc5-4a2b-9939-8875d48ba1af" providerId="ADAL" clId="{BD171716-A75D-C241-9BEB-41E672D65607}" dt="2025-01-13T19:18:48.303" v="1228" actId="14100"/>
          <ac:cxnSpMkLst>
            <pc:docMk/>
            <pc:sldMk cId="3583473665" sldId="294"/>
            <ac:cxnSpMk id="103" creationId="{8B3E8DEC-8493-7667-466E-273F3AED3BC3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4" creationId="{7C2C58BC-9D37-4BDF-DB08-137EBE0746C4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5" creationId="{8070E8C3-803D-69EC-FE12-1B7BA54DA79D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09" creationId="{7EAD342B-4248-19CE-DB69-21E5AB0BF608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10" creationId="{F933AF3D-85EE-2038-0B55-65418C57AAEE}"/>
          </ac:cxnSpMkLst>
        </pc:cxnChg>
        <pc:cxnChg chg="mod">
          <ac:chgData name="Sina Davari" userId="e61f9736-cbc5-4a2b-9939-8875d48ba1af" providerId="ADAL" clId="{BD171716-A75D-C241-9BEB-41E672D65607}" dt="2025-01-13T19:15:24.210" v="1214"/>
          <ac:cxnSpMkLst>
            <pc:docMk/>
            <pc:sldMk cId="3583473665" sldId="294"/>
            <ac:cxnSpMk id="111" creationId="{6494213D-24F0-5ABE-E10E-A3B54BCFEA10}"/>
          </ac:cxnSpMkLst>
        </pc:cxnChg>
        <pc:cxnChg chg="add mod">
          <ac:chgData name="Sina Davari" userId="e61f9736-cbc5-4a2b-9939-8875d48ba1af" providerId="ADAL" clId="{BD171716-A75D-C241-9BEB-41E672D65607}" dt="2025-01-13T19:27:01.550" v="1363" actId="1076"/>
          <ac:cxnSpMkLst>
            <pc:docMk/>
            <pc:sldMk cId="3583473665" sldId="294"/>
            <ac:cxnSpMk id="122" creationId="{00249607-A42B-2853-4CF9-405676D95338}"/>
          </ac:cxnSpMkLst>
        </pc:cxnChg>
        <pc:cxnChg chg="add mod">
          <ac:chgData name="Sina Davari" userId="e61f9736-cbc5-4a2b-9939-8875d48ba1af" providerId="ADAL" clId="{BD171716-A75D-C241-9BEB-41E672D65607}" dt="2025-01-13T19:27:01.550" v="1363" actId="1076"/>
          <ac:cxnSpMkLst>
            <pc:docMk/>
            <pc:sldMk cId="3583473665" sldId="294"/>
            <ac:cxnSpMk id="123" creationId="{D065ACE4-8AAC-9B20-F4C2-C6D725F7AFCC}"/>
          </ac:cxnSpMkLst>
        </pc:cxnChg>
        <pc:cxnChg chg="add mod">
          <ac:chgData name="Sina Davari" userId="e61f9736-cbc5-4a2b-9939-8875d48ba1af" providerId="ADAL" clId="{BD171716-A75D-C241-9BEB-41E672D65607}" dt="2025-01-13T19:29:09.329" v="1378" actId="14100"/>
          <ac:cxnSpMkLst>
            <pc:docMk/>
            <pc:sldMk cId="3583473665" sldId="294"/>
            <ac:cxnSpMk id="124" creationId="{5F69FC51-5EB2-653E-8D27-E382B3825D9A}"/>
          </ac:cxnSpMkLst>
        </pc:cxnChg>
        <pc:cxnChg chg="add mod">
          <ac:chgData name="Sina Davari" userId="e61f9736-cbc5-4a2b-9939-8875d48ba1af" providerId="ADAL" clId="{BD171716-A75D-C241-9BEB-41E672D65607}" dt="2025-01-13T19:27:01.550" v="1363" actId="1076"/>
          <ac:cxnSpMkLst>
            <pc:docMk/>
            <pc:sldMk cId="3583473665" sldId="294"/>
            <ac:cxnSpMk id="125" creationId="{4C08F1F5-3D4F-2E8A-FD09-30D671EAA376}"/>
          </ac:cxnSpMkLst>
        </pc:cxnChg>
        <pc:cxnChg chg="add mod">
          <ac:chgData name="Sina Davari" userId="e61f9736-cbc5-4a2b-9939-8875d48ba1af" providerId="ADAL" clId="{BD171716-A75D-C241-9BEB-41E672D65607}" dt="2025-01-13T19:31:09.896" v="1409" actId="14100"/>
          <ac:cxnSpMkLst>
            <pc:docMk/>
            <pc:sldMk cId="3583473665" sldId="294"/>
            <ac:cxnSpMk id="126" creationId="{A833575E-59DA-9E03-C5CE-753397AD4429}"/>
          </ac:cxnSpMkLst>
        </pc:cxnChg>
      </pc:sldChg>
      <pc:sldChg chg="addSp delSp modSp add del mod delAnim">
        <pc:chgData name="Sina Davari" userId="e61f9736-cbc5-4a2b-9939-8875d48ba1af" providerId="ADAL" clId="{BD171716-A75D-C241-9BEB-41E672D65607}" dt="2025-01-13T23:00:00.748" v="1694" actId="2696"/>
        <pc:sldMkLst>
          <pc:docMk/>
          <pc:sldMk cId="470937055" sldId="295"/>
        </pc:sldMkLst>
        <pc:spChg chg="add del mod">
          <ac:chgData name="Sina Davari" userId="e61f9736-cbc5-4a2b-9939-8875d48ba1af" providerId="ADAL" clId="{BD171716-A75D-C241-9BEB-41E672D65607}" dt="2025-01-13T22:51:54.276" v="1483" actId="478"/>
          <ac:spMkLst>
            <pc:docMk/>
            <pc:sldMk cId="470937055" sldId="295"/>
            <ac:spMk id="10" creationId="{03C7D5B6-CB5F-FA01-0E9D-C307E6D7F365}"/>
          </ac:spMkLst>
        </pc:spChg>
        <pc:spChg chg="add del mod">
          <ac:chgData name="Sina Davari" userId="e61f9736-cbc5-4a2b-9939-8875d48ba1af" providerId="ADAL" clId="{BD171716-A75D-C241-9BEB-41E672D65607}" dt="2025-01-13T22:51:54.276" v="1483" actId="478"/>
          <ac:spMkLst>
            <pc:docMk/>
            <pc:sldMk cId="470937055" sldId="295"/>
            <ac:spMk id="11" creationId="{450AA119-2E9A-93D9-0931-C70E98B96BD3}"/>
          </ac:spMkLst>
        </pc:spChg>
        <pc:spChg chg="add del mod">
          <ac:chgData name="Sina Davari" userId="e61f9736-cbc5-4a2b-9939-8875d48ba1af" providerId="ADAL" clId="{BD171716-A75D-C241-9BEB-41E672D65607}" dt="2025-01-13T22:51:54.276" v="1483" actId="478"/>
          <ac:spMkLst>
            <pc:docMk/>
            <pc:sldMk cId="470937055" sldId="295"/>
            <ac:spMk id="12" creationId="{4E239B2F-3D75-DE4E-63CA-63B05D38188D}"/>
          </ac:spMkLst>
        </pc:spChg>
        <pc:spChg chg="add del mod">
          <ac:chgData name="Sina Davari" userId="e61f9736-cbc5-4a2b-9939-8875d48ba1af" providerId="ADAL" clId="{BD171716-A75D-C241-9BEB-41E672D65607}" dt="2025-01-13T22:51:54.276" v="1483" actId="478"/>
          <ac:spMkLst>
            <pc:docMk/>
            <pc:sldMk cId="470937055" sldId="295"/>
            <ac:spMk id="13" creationId="{2B8DBDF3-388C-1981-A3B5-3B5370EDE4D3}"/>
          </ac:spMkLst>
        </pc:spChg>
        <pc:spChg chg="add del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14" creationId="{0F4A6975-C490-D0C9-FA73-649DFCA15914}"/>
          </ac:spMkLst>
        </pc:spChg>
        <pc:spChg chg="add del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17" creationId="{258E1131-8C02-0F45-91D1-7495EDC6BA07}"/>
          </ac:spMkLst>
        </pc:spChg>
        <pc:spChg chg="add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19" creationId="{008058B1-6709-A08D-88DE-DC9447ECF7B7}"/>
          </ac:spMkLst>
        </pc:spChg>
        <pc:spChg chg="add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20" creationId="{CC8B5D75-60FD-FA53-6C22-9D4F9C6E6ED3}"/>
          </ac:spMkLst>
        </pc:spChg>
        <pc:spChg chg="add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21" creationId="{C980AACD-296A-23BD-7D2D-05D8D12AAD51}"/>
          </ac:spMkLst>
        </pc:spChg>
        <pc:spChg chg="add mod">
          <ac:chgData name="Sina Davari" userId="e61f9736-cbc5-4a2b-9939-8875d48ba1af" providerId="ADAL" clId="{BD171716-A75D-C241-9BEB-41E672D65607}" dt="2025-01-13T22:52:18.140" v="1493" actId="1036"/>
          <ac:spMkLst>
            <pc:docMk/>
            <pc:sldMk cId="470937055" sldId="295"/>
            <ac:spMk id="22" creationId="{BCFE160B-C96E-3EDA-0AEC-CC65BDACAA9D}"/>
          </ac:spMkLst>
        </pc:spChg>
        <pc:spChg chg="add del mod">
          <ac:chgData name="Sina Davari" userId="e61f9736-cbc5-4a2b-9939-8875d48ba1af" providerId="ADAL" clId="{BD171716-A75D-C241-9BEB-41E672D65607}" dt="2025-01-13T22:52:59.861" v="1527" actId="478"/>
          <ac:spMkLst>
            <pc:docMk/>
            <pc:sldMk cId="470937055" sldId="295"/>
            <ac:spMk id="25" creationId="{FD291FA8-AD92-C791-7373-99B818C14136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31" creationId="{593070CC-E86E-3AAC-CED8-B647F9494337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32" creationId="{4EFFA64B-D31C-B4AC-CB67-3A8D0B02721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33" creationId="{F82D911E-38DB-4540-C6AC-17858765EF5F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34" creationId="{B69B7417-AD68-2059-7EC8-BDDADCE1D1B6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35" creationId="{FE68DB63-30D3-B92C-8F2E-E16F5AED49E6}"/>
          </ac:spMkLst>
        </pc:spChg>
        <pc:spChg chg="add mod">
          <ac:chgData name="Sina Davari" userId="e61f9736-cbc5-4a2b-9939-8875d48ba1af" providerId="ADAL" clId="{BD171716-A75D-C241-9BEB-41E672D65607}" dt="2025-01-13T22:53:48.171" v="1645" actId="1035"/>
          <ac:spMkLst>
            <pc:docMk/>
            <pc:sldMk cId="470937055" sldId="295"/>
            <ac:spMk id="36" creationId="{28EC7BE3-6E3F-C5BF-1287-28B904B2ECE9}"/>
          </ac:spMkLst>
        </pc:spChg>
        <pc:spChg chg="add mod">
          <ac:chgData name="Sina Davari" userId="e61f9736-cbc5-4a2b-9939-8875d48ba1af" providerId="ADAL" clId="{BD171716-A75D-C241-9BEB-41E672D65607}" dt="2025-01-13T22:53:48.171" v="1645" actId="1035"/>
          <ac:spMkLst>
            <pc:docMk/>
            <pc:sldMk cId="470937055" sldId="295"/>
            <ac:spMk id="37" creationId="{4BADB7CF-E6BE-AF41-38B1-15602D55346F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38" creationId="{075AC8CB-96AB-1500-3EF1-09723E3A79F3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39" creationId="{DF97F1EC-73D0-9DF9-7A23-00867C752DC2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40" creationId="{E87937C3-DCE0-60EE-00E5-D759ED9A09E4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41" creationId="{E1785CD8-CDAC-5DC0-F46B-38E82A9DE555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44" creationId="{3862BCCE-952C-6697-F12C-E54DE12C7E2F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47" creationId="{28DCF9B5-7D3C-E09B-C066-6FCBBB614029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48" creationId="{8F39031E-736E-FF9C-F9E6-00D42414508B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49" creationId="{0328CCF4-3654-162F-52A3-892FC19C6A91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0" creationId="{7FEE9F81-E7B4-33C8-2452-5EA267606DB3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1" creationId="{A1975A1A-8B08-17AE-75A9-38617DBCB23E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2" creationId="{9443BCA9-BC27-1E03-2D34-3AD8AF267B6A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3" creationId="{C234F14D-AC72-56BF-FD2F-CC40D502DA83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54" creationId="{02FF4A0C-957A-7A5A-BCE8-9EFC3E2F36AF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56" creationId="{18DF30AC-534B-40A0-3416-EE42D4B17EAD}"/>
          </ac:spMkLst>
        </pc:spChg>
        <pc:spChg chg="add mod">
          <ac:chgData name="Sina Davari" userId="e61f9736-cbc5-4a2b-9939-8875d48ba1af" providerId="ADAL" clId="{BD171716-A75D-C241-9BEB-41E672D65607}" dt="2025-01-13T22:52:57.288" v="1525" actId="1037"/>
          <ac:spMkLst>
            <pc:docMk/>
            <pc:sldMk cId="470937055" sldId="295"/>
            <ac:spMk id="65" creationId="{D2BB0DD7-AB2C-8B9A-8372-1E90519F713A}"/>
          </ac:spMkLst>
        </pc:spChg>
        <pc:spChg chg="add mod">
          <ac:chgData name="Sina Davari" userId="e61f9736-cbc5-4a2b-9939-8875d48ba1af" providerId="ADAL" clId="{BD171716-A75D-C241-9BEB-41E672D65607}" dt="2025-01-13T22:54:07.314" v="1685" actId="1038"/>
          <ac:spMkLst>
            <pc:docMk/>
            <pc:sldMk cId="470937055" sldId="295"/>
            <ac:spMk id="66" creationId="{BEA1439C-83D0-13B1-87AF-5356354AE996}"/>
          </ac:spMkLst>
        </pc:spChg>
        <pc:spChg chg="add mod">
          <ac:chgData name="Sina Davari" userId="e61f9736-cbc5-4a2b-9939-8875d48ba1af" providerId="ADAL" clId="{BD171716-A75D-C241-9BEB-41E672D65607}" dt="2025-01-13T22:54:07.314" v="1685" actId="1038"/>
          <ac:spMkLst>
            <pc:docMk/>
            <pc:sldMk cId="470937055" sldId="295"/>
            <ac:spMk id="67" creationId="{D5A8192A-5C28-32E2-1C58-38F84EAFD81E}"/>
          </ac:spMkLst>
        </pc:spChg>
        <pc:spChg chg="add del mod">
          <ac:chgData name="Sina Davari" userId="e61f9736-cbc5-4a2b-9939-8875d48ba1af" providerId="ADAL" clId="{BD171716-A75D-C241-9BEB-41E672D65607}" dt="2025-01-13T22:52:58.925" v="1526" actId="478"/>
          <ac:spMkLst>
            <pc:docMk/>
            <pc:sldMk cId="470937055" sldId="295"/>
            <ac:spMk id="68" creationId="{55DA1895-AF2C-8561-E5DC-178F22D1CE18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81" creationId="{8EB08E1A-1515-A31C-4910-1411C9B9F87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82" creationId="{41B19D0D-4622-382A-F47A-4CEBB57EDC99}"/>
          </ac:spMkLst>
        </pc:spChg>
        <pc:spChg chg="mod">
          <ac:chgData name="Sina Davari" userId="e61f9736-cbc5-4a2b-9939-8875d48ba1af" providerId="ADAL" clId="{BD171716-A75D-C241-9BEB-41E672D65607}" dt="2025-01-13T22:50:56.252" v="1449" actId="1038"/>
          <ac:spMkLst>
            <pc:docMk/>
            <pc:sldMk cId="470937055" sldId="295"/>
            <ac:spMk id="90" creationId="{54F2D76D-EC29-A1BA-3039-C00E37583937}"/>
          </ac:spMkLst>
        </pc:spChg>
        <pc:spChg chg="mod">
          <ac:chgData name="Sina Davari" userId="e61f9736-cbc5-4a2b-9939-8875d48ba1af" providerId="ADAL" clId="{BD171716-A75D-C241-9BEB-41E672D65607}" dt="2025-01-13T22:50:56.252" v="1449" actId="1038"/>
          <ac:spMkLst>
            <pc:docMk/>
            <pc:sldMk cId="470937055" sldId="295"/>
            <ac:spMk id="91" creationId="{74AB3142-497A-BB78-0229-CBB348A8634C}"/>
          </ac:spMkLst>
        </pc:spChg>
        <pc:spChg chg="mod">
          <ac:chgData name="Sina Davari" userId="e61f9736-cbc5-4a2b-9939-8875d48ba1af" providerId="ADAL" clId="{BD171716-A75D-C241-9BEB-41E672D65607}" dt="2025-01-13T22:50:56.252" v="1449" actId="1038"/>
          <ac:spMkLst>
            <pc:docMk/>
            <pc:sldMk cId="470937055" sldId="295"/>
            <ac:spMk id="92" creationId="{52C293B8-7341-BB15-E7D6-AD3B9496A143}"/>
          </ac:spMkLst>
        </pc:spChg>
        <pc:spChg chg="mod">
          <ac:chgData name="Sina Davari" userId="e61f9736-cbc5-4a2b-9939-8875d48ba1af" providerId="ADAL" clId="{BD171716-A75D-C241-9BEB-41E672D65607}" dt="2025-01-13T22:50:56.252" v="1449" actId="1038"/>
          <ac:spMkLst>
            <pc:docMk/>
            <pc:sldMk cId="470937055" sldId="295"/>
            <ac:spMk id="93" creationId="{1119336A-E72B-43CF-0E48-148CE34669F6}"/>
          </ac:spMkLst>
        </pc:spChg>
        <pc:spChg chg="del">
          <ac:chgData name="Sina Davari" userId="e61f9736-cbc5-4a2b-9939-8875d48ba1af" providerId="ADAL" clId="{BD171716-A75D-C241-9BEB-41E672D65607}" dt="2025-01-13T22:50:00.724" v="1429" actId="478"/>
          <ac:spMkLst>
            <pc:docMk/>
            <pc:sldMk cId="470937055" sldId="295"/>
            <ac:spMk id="94" creationId="{5BA46C7D-2925-7869-DA38-8909D3FE49FA}"/>
          </ac:spMkLst>
        </pc:spChg>
        <pc:spChg chg="del">
          <ac:chgData name="Sina Davari" userId="e61f9736-cbc5-4a2b-9939-8875d48ba1af" providerId="ADAL" clId="{BD171716-A75D-C241-9BEB-41E672D65607}" dt="2025-01-13T22:50:02.784" v="1430" actId="478"/>
          <ac:spMkLst>
            <pc:docMk/>
            <pc:sldMk cId="470937055" sldId="295"/>
            <ac:spMk id="95" creationId="{409A8440-830F-294A-C64A-4BFDF69BF199}"/>
          </ac:spMkLst>
        </pc:spChg>
        <pc:spChg chg="del">
          <ac:chgData name="Sina Davari" userId="e61f9736-cbc5-4a2b-9939-8875d48ba1af" providerId="ADAL" clId="{BD171716-A75D-C241-9BEB-41E672D65607}" dt="2025-01-13T22:50:06.589" v="1432" actId="478"/>
          <ac:spMkLst>
            <pc:docMk/>
            <pc:sldMk cId="470937055" sldId="295"/>
            <ac:spMk id="96" creationId="{11B0926D-6525-C219-CFC9-529DDBBA3796}"/>
          </ac:spMkLst>
        </pc:spChg>
        <pc:spChg chg="del">
          <ac:chgData name="Sina Davari" userId="e61f9736-cbc5-4a2b-9939-8875d48ba1af" providerId="ADAL" clId="{BD171716-A75D-C241-9BEB-41E672D65607}" dt="2025-01-13T22:50:08.006" v="1433" actId="478"/>
          <ac:spMkLst>
            <pc:docMk/>
            <pc:sldMk cId="470937055" sldId="295"/>
            <ac:spMk id="97" creationId="{1F785040-5E93-BCD0-B75A-D4C5117EB8EB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98" creationId="{39D039FB-729A-81AB-1B1D-C4998CB134BE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99" creationId="{C542C7E3-F841-7176-B94A-BAD77E646C8F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0" creationId="{0D3AEA59-2A78-FF64-84F7-B3F24693D79E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1" creationId="{A27675EC-7A55-EAA6-BA72-B9F342F7A233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2" creationId="{8CFAEA1B-F29A-A4C5-5A3F-C05361BE879A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6" creationId="{2AFEEB48-B280-554C-239B-C52084295386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7" creationId="{3717807D-284E-C31F-70F9-6CEE53231312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09" creationId="{CE7570F4-4883-A488-2A7E-B5460820226E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10" creationId="{EA3A7550-7AFD-FFFE-C1DA-A0B040555DA7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11" creationId="{EC09DD37-C89F-EAF2-18DE-F3973D0F3645}"/>
          </ac:spMkLst>
        </pc:spChg>
        <pc:spChg chg="del">
          <ac:chgData name="Sina Davari" userId="e61f9736-cbc5-4a2b-9939-8875d48ba1af" providerId="ADAL" clId="{BD171716-A75D-C241-9BEB-41E672D65607}" dt="2025-01-13T22:50:04.840" v="1431" actId="478"/>
          <ac:spMkLst>
            <pc:docMk/>
            <pc:sldMk cId="470937055" sldId="295"/>
            <ac:spMk id="112" creationId="{973C7C60-BD45-3ED5-1739-02559CD79739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13" creationId="{9F1C0278-7CBE-15BA-2A68-FA743254DCA4}"/>
          </ac:spMkLst>
        </pc:spChg>
        <pc:spChg chg="del">
          <ac:chgData name="Sina Davari" userId="e61f9736-cbc5-4a2b-9939-8875d48ba1af" providerId="ADAL" clId="{BD171716-A75D-C241-9BEB-41E672D65607}" dt="2025-01-13T22:49:54.916" v="1426" actId="478"/>
          <ac:spMkLst>
            <pc:docMk/>
            <pc:sldMk cId="470937055" sldId="295"/>
            <ac:spMk id="116" creationId="{294CA462-CBD2-678F-B0D3-A5D6519328C8}"/>
          </ac:spMkLst>
        </pc:spChg>
        <pc:spChg chg="del">
          <ac:chgData name="Sina Davari" userId="e61f9736-cbc5-4a2b-9939-8875d48ba1af" providerId="ADAL" clId="{BD171716-A75D-C241-9BEB-41E672D65607}" dt="2025-01-13T22:49:56.421" v="1427" actId="478"/>
          <ac:spMkLst>
            <pc:docMk/>
            <pc:sldMk cId="470937055" sldId="295"/>
            <ac:spMk id="117" creationId="{BF46E8F1-F34F-9F2F-11AB-FE3DDF3872BC}"/>
          </ac:spMkLst>
        </pc:spChg>
        <pc:spChg chg="del">
          <ac:chgData name="Sina Davari" userId="e61f9736-cbc5-4a2b-9939-8875d48ba1af" providerId="ADAL" clId="{BD171716-A75D-C241-9BEB-41E672D65607}" dt="2025-01-13T22:50:11.440" v="1434" actId="478"/>
          <ac:spMkLst>
            <pc:docMk/>
            <pc:sldMk cId="470937055" sldId="295"/>
            <ac:spMk id="118" creationId="{D5C02F33-0EF7-7191-6781-BEAD085FB555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20" creationId="{728FFD3C-FF72-63DD-CDC1-3FAE73FCB883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21" creationId="{131C5A77-6DBA-8EDB-9CCF-34F64A37B73C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27" creationId="{C0D0EF4B-AEB9-A1E1-3B7F-CE28CC7F2220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28" creationId="{A0BF932F-06C5-0AAD-134B-2C76B86CCD5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29" creationId="{12F124C1-2AA8-7411-831B-D7CD0E6D671D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0" creationId="{018D670E-CF26-5C63-598B-6E72646822F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1" creationId="{979C5F9B-5638-7D0D-BB2B-89957F87A6CE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2" creationId="{718F8C75-E67F-33F1-5288-7E3023D7E722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3" creationId="{807A9F4E-87D9-65D4-7565-543E2B406BD7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4" creationId="{A3EB74C0-6D83-C341-0D1D-9744AAF5FE1D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5" creationId="{2521A9A4-0948-3A03-7041-291105ADC143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6" creationId="{83079266-053C-746C-6F6A-08DFCE976FB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7" creationId="{1820F355-985F-A6E8-F90B-42CAADAA9F9C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38" creationId="{4EA25D5D-2D03-1DB1-11B9-E5850D0AC378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39" creationId="{C31E68D9-8D79-BAD9-5BDD-33E19DCCA955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40" creationId="{886E5706-78E2-7703-F920-2299FB5B786D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1" creationId="{4DF7A5B3-5189-C942-5784-59B51CFA8DFD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2" creationId="{B68CB1D8-338F-311A-0F82-19C93B826CEB}"/>
          </ac:spMkLst>
        </pc:spChg>
        <pc:spChg chg="del">
          <ac:chgData name="Sina Davari" userId="e61f9736-cbc5-4a2b-9939-8875d48ba1af" providerId="ADAL" clId="{BD171716-A75D-C241-9BEB-41E672D65607}" dt="2025-01-13T22:42:51.527" v="1425" actId="478"/>
          <ac:spMkLst>
            <pc:docMk/>
            <pc:sldMk cId="470937055" sldId="295"/>
            <ac:spMk id="143" creationId="{47A99E81-3306-F9FF-3989-B830C9E5C352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4" creationId="{F5228C07-B066-7C58-67A8-3B524BBACBD4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8" creationId="{99211B75-B45D-4B70-3AE2-D6C579C55CFF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49" creationId="{B91FEBBC-E8D8-488E-A5AD-2C0928F8224B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51" creationId="{D6ADEADE-0D66-0F6E-0FE6-BF7E0E8F91F4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52" creationId="{AF4ECD35-7040-35CE-4BFB-7DC5D844C368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53" creationId="{F04AF262-6551-E9C3-0E02-31359B215074}"/>
          </ac:spMkLst>
        </pc:spChg>
        <pc:spChg chg="add del mod">
          <ac:chgData name="Sina Davari" userId="e61f9736-cbc5-4a2b-9939-8875d48ba1af" providerId="ADAL" clId="{BD171716-A75D-C241-9BEB-41E672D65607}" dt="2025-01-13T22:54:29.579" v="1690" actId="478"/>
          <ac:spMkLst>
            <pc:docMk/>
            <pc:sldMk cId="470937055" sldId="295"/>
            <ac:spMk id="154" creationId="{137E0F89-B7F4-C1F1-F77C-96714AFA7C77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59" creationId="{BF8B7BB2-01B2-252B-DB7A-EB1DA4BDEB0B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0" creationId="{D46025EE-5697-AD5F-7C08-CD44BA0F9CAF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1" creationId="{91056C1D-9E96-49A6-CF2D-32C53D3D227F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2" creationId="{DE3BF939-8BEF-BB1E-59F4-6DAADE90FB77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3" creationId="{05ECCEF3-EF71-E923-A7D6-5BCA254C616A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4" creationId="{A176DB45-A5BC-9E32-A430-FB210EFA36D6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8" creationId="{E021398E-89E2-0273-3AD1-C7C2C667D872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69" creationId="{B201E205-BFE6-1C18-80AB-B50C2CAD39A7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1" creationId="{F45A7678-61BF-FEFB-074D-3022DA5755FC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2" creationId="{0C508D13-5256-4891-0F4D-54D7AC717A50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3" creationId="{31566879-3EC5-7989-7889-AC9C285951F1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4" creationId="{25594692-8DA0-E839-5385-5203EA04F591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8" creationId="{ACB3611A-F54E-A377-F44D-2B30760B8C3E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79" creationId="{83DAB8C6-EF92-66B1-7AC3-30E71D671B87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0" creationId="{4E571E7E-D1B8-0BB8-20DF-B642FE4AF448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1" creationId="{654D18DB-0E2D-FD99-5BD5-A457DD967525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2" creationId="{F4A75F37-1F84-ADC9-5AA5-D7CA5714C62D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3" creationId="{A33A1FB5-5195-5673-BEDA-59F16782EE44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7" creationId="{4A70FCE3-A2CC-0B8F-5268-CEC36146ABBB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88" creationId="{8211A12A-5CA8-8EC9-279B-232EB5DBF4E6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90" creationId="{EE137625-FD5B-7761-32B6-51760F50562B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91" creationId="{9AD1CF02-BB1F-EE9D-FD57-AFE658DBE84B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92" creationId="{2E43BF7A-3E71-6C3F-89E2-2A5F0FE2B78C}"/>
          </ac:spMkLst>
        </pc:spChg>
        <pc:spChg chg="add del mod">
          <ac:chgData name="Sina Davari" userId="e61f9736-cbc5-4a2b-9939-8875d48ba1af" providerId="ADAL" clId="{BD171716-A75D-C241-9BEB-41E672D65607}" dt="2025-01-13T22:54:37.838" v="1693" actId="478"/>
          <ac:spMkLst>
            <pc:docMk/>
            <pc:sldMk cId="470937055" sldId="295"/>
            <ac:spMk id="193" creationId="{49763D97-C4E8-4907-8D56-C193A3AB6F6D}"/>
          </ac:spMkLst>
        </pc:spChg>
        <pc:grpChg chg="del">
          <ac:chgData name="Sina Davari" userId="e61f9736-cbc5-4a2b-9939-8875d48ba1af" providerId="ADAL" clId="{BD171716-A75D-C241-9BEB-41E672D65607}" dt="2025-01-13T22:42:51.527" v="1425" actId="478"/>
          <ac:grpSpMkLst>
            <pc:docMk/>
            <pc:sldMk cId="470937055" sldId="295"/>
            <ac:grpSpMk id="57" creationId="{60ABD284-C495-753B-F4BB-4525CEC153BC}"/>
          </ac:grpSpMkLst>
        </pc:grpChg>
        <pc:grpChg chg="del">
          <ac:chgData name="Sina Davari" userId="e61f9736-cbc5-4a2b-9939-8875d48ba1af" providerId="ADAL" clId="{BD171716-A75D-C241-9BEB-41E672D65607}" dt="2025-01-13T22:42:51.527" v="1425" actId="478"/>
          <ac:grpSpMkLst>
            <pc:docMk/>
            <pc:sldMk cId="470937055" sldId="295"/>
            <ac:grpSpMk id="71" creationId="{989C6BAB-36B5-869F-9978-2779A133D967}"/>
          </ac:grpSpMkLst>
        </pc:grpChg>
        <pc:cxnChg chg="add mod">
          <ac:chgData name="Sina Davari" userId="e61f9736-cbc5-4a2b-9939-8875d48ba1af" providerId="ADAL" clId="{BD171716-A75D-C241-9BEB-41E672D65607}" dt="2025-01-13T22:52:18.140" v="1493" actId="1036"/>
          <ac:cxnSpMkLst>
            <pc:docMk/>
            <pc:sldMk cId="470937055" sldId="295"/>
            <ac:cxnSpMk id="6" creationId="{BB30600A-CFF9-0268-5F96-C8BE19DA1589}"/>
          </ac:cxnSpMkLst>
        </pc:cxnChg>
        <pc:cxnChg chg="add del mod">
          <ac:chgData name="Sina Davari" userId="e61f9736-cbc5-4a2b-9939-8875d48ba1af" providerId="ADAL" clId="{BD171716-A75D-C241-9BEB-41E672D65607}" dt="2025-01-13T22:51:55.214" v="1484" actId="478"/>
          <ac:cxnSpMkLst>
            <pc:docMk/>
            <pc:sldMk cId="470937055" sldId="295"/>
            <ac:cxnSpMk id="7" creationId="{0A3C0B82-5CB5-0FE6-2AC4-CDAAB5CFAFC2}"/>
          </ac:cxnSpMkLst>
        </pc:cxnChg>
        <pc:cxnChg chg="add mod">
          <ac:chgData name="Sina Davari" userId="e61f9736-cbc5-4a2b-9939-8875d48ba1af" providerId="ADAL" clId="{BD171716-A75D-C241-9BEB-41E672D65607}" dt="2025-01-13T22:52:18.140" v="1493" actId="1036"/>
          <ac:cxnSpMkLst>
            <pc:docMk/>
            <pc:sldMk cId="470937055" sldId="295"/>
            <ac:cxnSpMk id="8" creationId="{8CCA1015-10E5-B9DB-8A6E-EF09BB84758D}"/>
          </ac:cxnSpMkLst>
        </pc:cxnChg>
        <pc:cxnChg chg="add mod">
          <ac:chgData name="Sina Davari" userId="e61f9736-cbc5-4a2b-9939-8875d48ba1af" providerId="ADAL" clId="{BD171716-A75D-C241-9BEB-41E672D65607}" dt="2025-01-13T22:52:18.140" v="1493" actId="1036"/>
          <ac:cxnSpMkLst>
            <pc:docMk/>
            <pc:sldMk cId="470937055" sldId="295"/>
            <ac:cxnSpMk id="9" creationId="{47389CC9-878E-EEBF-5B6D-F2C3CA2C1E0D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5" creationId="{1E15096F-9D32-8B61-7B2B-996784AE236B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6" creationId="{35B89F4D-EB91-BF69-13AA-AA3BB0CA295C}"/>
          </ac:cxnSpMkLst>
        </pc:cxnChg>
        <pc:cxnChg chg="add mod">
          <ac:chgData name="Sina Davari" userId="e61f9736-cbc5-4a2b-9939-8875d48ba1af" providerId="ADAL" clId="{BD171716-A75D-C241-9BEB-41E672D65607}" dt="2025-01-13T22:52:18.140" v="1493" actId="1036"/>
          <ac:cxnSpMkLst>
            <pc:docMk/>
            <pc:sldMk cId="470937055" sldId="295"/>
            <ac:cxnSpMk id="18" creationId="{87F956B6-166F-991E-4268-53EFA817F24E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24" creationId="{B0470222-6B0F-B468-860C-4E22FF27C66E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26" creationId="{F5F5C7BC-FEB5-F32A-78AB-877515F781A5}"/>
          </ac:cxnSpMkLst>
        </pc:cxnChg>
        <pc:cxnChg chg="add mod">
          <ac:chgData name="Sina Davari" userId="e61f9736-cbc5-4a2b-9939-8875d48ba1af" providerId="ADAL" clId="{BD171716-A75D-C241-9BEB-41E672D65607}" dt="2025-01-13T22:53:24.495" v="1556" actId="14100"/>
          <ac:cxnSpMkLst>
            <pc:docMk/>
            <pc:sldMk cId="470937055" sldId="295"/>
            <ac:cxnSpMk id="27" creationId="{85D30199-6891-9B42-668B-C9F1BC8A15BF}"/>
          </ac:cxnSpMkLst>
        </pc:cxnChg>
        <pc:cxnChg chg="add del mod">
          <ac:chgData name="Sina Davari" userId="e61f9736-cbc5-4a2b-9939-8875d48ba1af" providerId="ADAL" clId="{BD171716-A75D-C241-9BEB-41E672D65607}" dt="2025-01-13T22:53:37.555" v="1615" actId="478"/>
          <ac:cxnSpMkLst>
            <pc:docMk/>
            <pc:sldMk cId="470937055" sldId="295"/>
            <ac:cxnSpMk id="28" creationId="{1B029C0D-C9BA-0818-BC81-A4B05EEA6218}"/>
          </ac:cxnSpMkLst>
        </pc:cxnChg>
        <pc:cxnChg chg="add mod">
          <ac:chgData name="Sina Davari" userId="e61f9736-cbc5-4a2b-9939-8875d48ba1af" providerId="ADAL" clId="{BD171716-A75D-C241-9BEB-41E672D65607}" dt="2025-01-13T22:52:57.288" v="1525" actId="1037"/>
          <ac:cxnSpMkLst>
            <pc:docMk/>
            <pc:sldMk cId="470937055" sldId="295"/>
            <ac:cxnSpMk id="29" creationId="{5409E1EF-81A2-5DC6-3AA6-02F21EB705A0}"/>
          </ac:cxnSpMkLst>
        </pc:cxnChg>
        <pc:cxnChg chg="add mod">
          <ac:chgData name="Sina Davari" userId="e61f9736-cbc5-4a2b-9939-8875d48ba1af" providerId="ADAL" clId="{BD171716-A75D-C241-9BEB-41E672D65607}" dt="2025-01-13T22:52:57.288" v="1525" actId="1037"/>
          <ac:cxnSpMkLst>
            <pc:docMk/>
            <pc:sldMk cId="470937055" sldId="295"/>
            <ac:cxnSpMk id="30" creationId="{29F4AD94-FD52-5662-2EA3-045A2B354AB3}"/>
          </ac:cxnSpMkLst>
        </pc:cxnChg>
        <pc:cxnChg chg="add mod">
          <ac:chgData name="Sina Davari" userId="e61f9736-cbc5-4a2b-9939-8875d48ba1af" providerId="ADAL" clId="{BD171716-A75D-C241-9BEB-41E672D65607}" dt="2025-01-13T22:54:10.790" v="1686" actId="14100"/>
          <ac:cxnSpMkLst>
            <pc:docMk/>
            <pc:sldMk cId="470937055" sldId="295"/>
            <ac:cxnSpMk id="42" creationId="{E376BE1B-D4F1-2629-1984-D296B0D391C6}"/>
          </ac:cxnSpMkLst>
        </pc:cxnChg>
        <pc:cxnChg chg="add mod">
          <ac:chgData name="Sina Davari" userId="e61f9736-cbc5-4a2b-9939-8875d48ba1af" providerId="ADAL" clId="{BD171716-A75D-C241-9BEB-41E672D65607}" dt="2025-01-13T22:52:57.288" v="1525" actId="1037"/>
          <ac:cxnSpMkLst>
            <pc:docMk/>
            <pc:sldMk cId="470937055" sldId="295"/>
            <ac:cxnSpMk id="43" creationId="{06A1A225-61FB-7E13-441B-B91EECCD6DF4}"/>
          </ac:cxnSpMkLst>
        </pc:cxnChg>
        <pc:cxnChg chg="add mod">
          <ac:chgData name="Sina Davari" userId="e61f9736-cbc5-4a2b-9939-8875d48ba1af" providerId="ADAL" clId="{BD171716-A75D-C241-9BEB-41E672D65607}" dt="2025-01-13T22:52:57.288" v="1525" actId="1037"/>
          <ac:cxnSpMkLst>
            <pc:docMk/>
            <pc:sldMk cId="470937055" sldId="295"/>
            <ac:cxnSpMk id="45" creationId="{81B4C95F-2626-2F6E-6951-30F2D6CF6A99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46" creationId="{756435DB-4D2E-06A2-6170-988E99193617}"/>
          </ac:cxnSpMkLst>
        </pc:cxnChg>
        <pc:cxnChg chg="add mod">
          <ac:chgData name="Sina Davari" userId="e61f9736-cbc5-4a2b-9939-8875d48ba1af" providerId="ADAL" clId="{BD171716-A75D-C241-9BEB-41E672D65607}" dt="2025-01-13T22:54:14.159" v="1687" actId="14100"/>
          <ac:cxnSpMkLst>
            <pc:docMk/>
            <pc:sldMk cId="470937055" sldId="295"/>
            <ac:cxnSpMk id="55" creationId="{C87D821A-2725-2881-E29B-A058F845FD80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75" creationId="{6A629848-EA64-3B02-0F36-06D19CEE4F87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78" creationId="{D42C7234-A57A-4C5B-919E-ECDCA342470C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79" creationId="{5129D247-6013-8AFC-C98E-046EB0BA7EB1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80" creationId="{A64CCBDE-F2C2-52E4-0B2D-271790B04408}"/>
          </ac:cxnSpMkLst>
        </pc:cxnChg>
        <pc:cxnChg chg="del">
          <ac:chgData name="Sina Davari" userId="e61f9736-cbc5-4a2b-9939-8875d48ba1af" providerId="ADAL" clId="{BD171716-A75D-C241-9BEB-41E672D65607}" dt="2025-01-13T22:49:58.334" v="1428" actId="478"/>
          <ac:cxnSpMkLst>
            <pc:docMk/>
            <pc:sldMk cId="470937055" sldId="295"/>
            <ac:cxnSpMk id="83" creationId="{6ACD23BC-97F2-FC31-C30B-908CB7467EA4}"/>
          </ac:cxnSpMkLst>
        </pc:cxnChg>
        <pc:cxnChg chg="mod">
          <ac:chgData name="Sina Davari" userId="e61f9736-cbc5-4a2b-9939-8875d48ba1af" providerId="ADAL" clId="{BD171716-A75D-C241-9BEB-41E672D65607}" dt="2025-01-13T22:50:45.959" v="1445" actId="14100"/>
          <ac:cxnSpMkLst>
            <pc:docMk/>
            <pc:sldMk cId="470937055" sldId="295"/>
            <ac:cxnSpMk id="84" creationId="{46BE4372-4FF2-A56B-FD96-7E8D81CFFD13}"/>
          </ac:cxnSpMkLst>
        </pc:cxnChg>
        <pc:cxnChg chg="mod">
          <ac:chgData name="Sina Davari" userId="e61f9736-cbc5-4a2b-9939-8875d48ba1af" providerId="ADAL" clId="{BD171716-A75D-C241-9BEB-41E672D65607}" dt="2025-01-13T22:50:56.252" v="1449" actId="1038"/>
          <ac:cxnSpMkLst>
            <pc:docMk/>
            <pc:sldMk cId="470937055" sldId="295"/>
            <ac:cxnSpMk id="85" creationId="{B6371AD6-CC27-E465-0B15-54A0B86814F2}"/>
          </ac:cxnSpMkLst>
        </pc:cxnChg>
        <pc:cxnChg chg="mod">
          <ac:chgData name="Sina Davari" userId="e61f9736-cbc5-4a2b-9939-8875d48ba1af" providerId="ADAL" clId="{BD171716-A75D-C241-9BEB-41E672D65607}" dt="2025-01-13T22:52:06.956" v="1487" actId="14100"/>
          <ac:cxnSpMkLst>
            <pc:docMk/>
            <pc:sldMk cId="470937055" sldId="295"/>
            <ac:cxnSpMk id="86" creationId="{FD119727-CD81-036E-E70A-181F3CFC7EE7}"/>
          </ac:cxnSpMkLst>
        </pc:cxnChg>
        <pc:cxnChg chg="mod">
          <ac:chgData name="Sina Davari" userId="e61f9736-cbc5-4a2b-9939-8875d48ba1af" providerId="ADAL" clId="{BD171716-A75D-C241-9BEB-41E672D65607}" dt="2025-01-13T22:50:28.175" v="1440" actId="1035"/>
          <ac:cxnSpMkLst>
            <pc:docMk/>
            <pc:sldMk cId="470937055" sldId="295"/>
            <ac:cxnSpMk id="87" creationId="{6A1A62F4-BE65-0F4F-8C08-1AE96926321F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03" creationId="{37885855-E9A6-5443-E033-6263696CFCE5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04" creationId="{3DB51D4A-9024-7ECB-CE2E-D6D540EBC86C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05" creationId="{DB8AB475-ED87-51E9-1268-B5A48061ADA5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08" creationId="{57C02B66-D55C-3022-4EAA-D49BF79E7E18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14" creationId="{89A1841C-63F7-43E3-34C1-40EC5B521FAA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15" creationId="{36786D2C-E7DB-C15E-52A8-B6A407107221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19" creationId="{DAE5265E-5DC7-3117-782E-2B7AF09EF065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2" creationId="{00249607-A42B-2853-4CF9-405676D95338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3" creationId="{D065ACE4-8AAC-9B20-F4C2-C6D725F7AFCC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4" creationId="{5F69FC51-5EB2-653E-8D27-E382B3825D9A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5" creationId="{4C08F1F5-3D4F-2E8A-FD09-30D671EAA376}"/>
          </ac:cxnSpMkLst>
        </pc:cxnChg>
        <pc:cxnChg chg="del">
          <ac:chgData name="Sina Davari" userId="e61f9736-cbc5-4a2b-9939-8875d48ba1af" providerId="ADAL" clId="{BD171716-A75D-C241-9BEB-41E672D65607}" dt="2025-01-13T22:42:51.527" v="1425" actId="478"/>
          <ac:cxnSpMkLst>
            <pc:docMk/>
            <pc:sldMk cId="470937055" sldId="295"/>
            <ac:cxnSpMk id="126" creationId="{A833575E-59DA-9E03-C5CE-753397AD4429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45" creationId="{AE86399F-75F3-0F1F-30D0-83035FC6742C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46" creationId="{62BCBB7B-6FEE-B25C-5DD3-51CEA74D326D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47" creationId="{B8598E81-8AC7-E61B-8A65-FBCEDB337A67}"/>
          </ac:cxnSpMkLst>
        </pc:cxnChg>
        <pc:cxnChg chg="add del mod">
          <ac:chgData name="Sina Davari" userId="e61f9736-cbc5-4a2b-9939-8875d48ba1af" providerId="ADAL" clId="{BD171716-A75D-C241-9BEB-41E672D65607}" dt="2025-01-13T22:54:29.579" v="1690" actId="478"/>
          <ac:cxnSpMkLst>
            <pc:docMk/>
            <pc:sldMk cId="470937055" sldId="295"/>
            <ac:cxnSpMk id="150" creationId="{98617FB1-86A1-4069-07CE-D3D76CBDB3A0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55" creationId="{578590F8-ED35-4308-D7D0-FBBD62B4745F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56" creationId="{0C8598BF-E7ED-42FD-7558-70741534C288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57" creationId="{76F9068A-FD12-AB07-59AB-3E796EE2371F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58" creationId="{60FAC366-27CE-A9F8-6ADD-DE6A5B9693F4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65" creationId="{EA80B176-7F65-86A2-9500-5C11B6B77F3E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66" creationId="{CE8FA383-8950-A1F0-5DF9-543ABB886DB3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67" creationId="{A673EE11-AD00-60D5-838E-9EDD3071CA1B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70" creationId="{4ABE01E5-4A29-F7D0-2195-20C76EF6A3EA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75" creationId="{456DEB82-ACF7-ABE6-4B6C-B2A1E158AFC0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76" creationId="{FAD2320C-9ED5-F25E-F061-22DBDE5000FD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77" creationId="{8395F760-DB50-3AD1-7A9B-35F328FB60DA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84" creationId="{C85B3B66-B863-E12C-83FA-616FD5B99B73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85" creationId="{9825FD74-E587-D536-18BE-A53B79F25526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86" creationId="{B625EBAC-3B7A-4044-0B46-65336B316F80}"/>
          </ac:cxnSpMkLst>
        </pc:cxnChg>
        <pc:cxnChg chg="add del mod">
          <ac:chgData name="Sina Davari" userId="e61f9736-cbc5-4a2b-9939-8875d48ba1af" providerId="ADAL" clId="{BD171716-A75D-C241-9BEB-41E672D65607}" dt="2025-01-13T22:54:37.838" v="1693" actId="478"/>
          <ac:cxnSpMkLst>
            <pc:docMk/>
            <pc:sldMk cId="470937055" sldId="295"/>
            <ac:cxnSpMk id="189" creationId="{F398F519-3ED8-C2D2-5511-170642592A2B}"/>
          </ac:cxnSpMkLst>
        </pc:cxnChg>
      </pc:sldChg>
      <pc:sldChg chg="delSp new del mod">
        <pc:chgData name="Sina Davari" userId="e61f9736-cbc5-4a2b-9939-8875d48ba1af" providerId="ADAL" clId="{BD171716-A75D-C241-9BEB-41E672D65607}" dt="2025-01-13T23:34:28.571" v="1704" actId="2696"/>
        <pc:sldMkLst>
          <pc:docMk/>
          <pc:sldMk cId="1701425289" sldId="295"/>
        </pc:sldMkLst>
        <pc:spChg chg="del">
          <ac:chgData name="Sina Davari" userId="e61f9736-cbc5-4a2b-9939-8875d48ba1af" providerId="ADAL" clId="{BD171716-A75D-C241-9BEB-41E672D65607}" dt="2025-01-13T23:32:15.452" v="1703" actId="478"/>
          <ac:spMkLst>
            <pc:docMk/>
            <pc:sldMk cId="1701425289" sldId="295"/>
            <ac:spMk id="2" creationId="{9CB4B26B-880B-5862-2EE9-078F241EA099}"/>
          </ac:spMkLst>
        </pc:spChg>
      </pc:sldChg>
      <pc:sldChg chg="addSp delSp modSp add del mod delAnim">
        <pc:chgData name="Sina Davari" userId="e61f9736-cbc5-4a2b-9939-8875d48ba1af" providerId="ADAL" clId="{BD171716-A75D-C241-9BEB-41E672D65607}" dt="2025-01-13T23:41:24.578" v="1731" actId="2696"/>
        <pc:sldMkLst>
          <pc:docMk/>
          <pc:sldMk cId="1776410608" sldId="295"/>
        </pc:sldMkLst>
        <pc:spChg chg="del">
          <ac:chgData name="Sina Davari" userId="e61f9736-cbc5-4a2b-9939-8875d48ba1af" providerId="ADAL" clId="{BD171716-A75D-C241-9BEB-41E672D65607}" dt="2025-01-13T23:35:00.448" v="1708" actId="478"/>
          <ac:spMkLst>
            <pc:docMk/>
            <pc:sldMk cId="1776410608" sldId="295"/>
            <ac:spMk id="6" creationId="{AD38D157-B0CC-0E03-711E-63298233B2AB}"/>
          </ac:spMkLst>
        </pc:spChg>
        <pc:spChg chg="add del mod">
          <ac:chgData name="Sina Davari" userId="e61f9736-cbc5-4a2b-9939-8875d48ba1af" providerId="ADAL" clId="{BD171716-A75D-C241-9BEB-41E672D65607}" dt="2025-01-13T23:35:02.739" v="1709" actId="478"/>
          <ac:spMkLst>
            <pc:docMk/>
            <pc:sldMk cId="1776410608" sldId="295"/>
            <ac:spMk id="8" creationId="{90B0E9D5-A9A2-D6F0-C893-611F3FC2DEEE}"/>
          </ac:spMkLst>
        </pc:spChg>
        <pc:spChg chg="add mod">
          <ac:chgData name="Sina Davari" userId="e61f9736-cbc5-4a2b-9939-8875d48ba1af" providerId="ADAL" clId="{BD171716-A75D-C241-9BEB-41E672D65607}" dt="2025-01-13T23:35:31.253" v="1719" actId="1035"/>
          <ac:spMkLst>
            <pc:docMk/>
            <pc:sldMk cId="1776410608" sldId="295"/>
            <ac:spMk id="10" creationId="{8F94F2B7-E771-E080-ABED-3118731E0401}"/>
          </ac:spMkLst>
        </pc:spChg>
        <pc:spChg chg="add mod">
          <ac:chgData name="Sina Davari" userId="e61f9736-cbc5-4a2b-9939-8875d48ba1af" providerId="ADAL" clId="{BD171716-A75D-C241-9BEB-41E672D65607}" dt="2025-01-13T23:35:41.111" v="1723" actId="1076"/>
          <ac:spMkLst>
            <pc:docMk/>
            <pc:sldMk cId="1776410608" sldId="295"/>
            <ac:spMk id="11" creationId="{917AC363-88B1-E97A-876D-37CB288BB1D7}"/>
          </ac:spMkLst>
        </pc:spChg>
        <pc:spChg chg="mod">
          <ac:chgData name="Sina Davari" userId="e61f9736-cbc5-4a2b-9939-8875d48ba1af" providerId="ADAL" clId="{BD171716-A75D-C241-9BEB-41E672D65607}" dt="2025-01-13T23:36:40.467" v="1730" actId="2711"/>
          <ac:spMkLst>
            <pc:docMk/>
            <pc:sldMk cId="1776410608" sldId="295"/>
            <ac:spMk id="18" creationId="{DD93B73E-AEBB-4B64-F6F3-79784E807238}"/>
          </ac:spMkLst>
        </pc:spChg>
        <pc:spChg chg="mod">
          <ac:chgData name="Sina Davari" userId="e61f9736-cbc5-4a2b-9939-8875d48ba1af" providerId="ADAL" clId="{BD171716-A75D-C241-9BEB-41E672D65607}" dt="2025-01-13T23:36:34.607" v="1729" actId="2711"/>
          <ac:spMkLst>
            <pc:docMk/>
            <pc:sldMk cId="1776410608" sldId="295"/>
            <ac:spMk id="20" creationId="{A7BAD638-A690-154A-3B9B-9E621C5C869B}"/>
          </ac:spMkLst>
        </pc:spChg>
        <pc:spChg chg="del">
          <ac:chgData name="Sina Davari" userId="e61f9736-cbc5-4a2b-9939-8875d48ba1af" providerId="ADAL" clId="{BD171716-A75D-C241-9BEB-41E672D65607}" dt="2025-01-13T23:34:54.193" v="1707" actId="478"/>
          <ac:spMkLst>
            <pc:docMk/>
            <pc:sldMk cId="1776410608" sldId="295"/>
            <ac:spMk id="36" creationId="{91AF01E0-4265-B329-3844-430D5C684702}"/>
          </ac:spMkLst>
        </pc:spChg>
        <pc:grpChg chg="del">
          <ac:chgData name="Sina Davari" userId="e61f9736-cbc5-4a2b-9939-8875d48ba1af" providerId="ADAL" clId="{BD171716-A75D-C241-9BEB-41E672D65607}" dt="2025-01-13T23:34:52.832" v="1706" actId="478"/>
          <ac:grpSpMkLst>
            <pc:docMk/>
            <pc:sldMk cId="1776410608" sldId="295"/>
            <ac:grpSpMk id="43" creationId="{843ABD8A-F738-2AA5-D78D-45131BD73F9E}"/>
          </ac:grpSpMkLst>
        </pc:gr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E9A4-6E61-4AF5-9711-A3D31361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47" y="2409479"/>
            <a:ext cx="11391065" cy="89358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255B-D275-45F6-ACB5-BBD491BB4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47" y="3848999"/>
            <a:ext cx="11391065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893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44445"/>
                </a:solidFill>
              </a:defRPr>
            </a:lvl1pPr>
            <a:lvl2pPr>
              <a:defRPr>
                <a:solidFill>
                  <a:srgbClr val="444445"/>
                </a:solidFill>
              </a:defRPr>
            </a:lvl2pPr>
            <a:lvl3pPr>
              <a:defRPr>
                <a:solidFill>
                  <a:srgbClr val="444445"/>
                </a:solidFill>
              </a:defRPr>
            </a:lvl3pPr>
            <a:lvl4pPr>
              <a:defRPr>
                <a:solidFill>
                  <a:srgbClr val="444445"/>
                </a:solidFill>
              </a:defRPr>
            </a:lvl4pPr>
            <a:lvl5pPr>
              <a:defRPr>
                <a:solidFill>
                  <a:srgbClr val="44444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951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6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FABF-0FF7-46A7-A3E7-B6C1EFC2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B3E0-28C0-49B4-B789-CFB19954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5479"/>
          </a:xfrm>
          <a:prstGeom prst="rect">
            <a:avLst/>
          </a:prstGeom>
        </p:spPr>
        <p:txBody>
          <a:bodyPr/>
          <a:lstStyle>
            <a:lvl1pPr>
              <a:buClr>
                <a:schemeClr val="tx1"/>
              </a:buClr>
              <a:defRPr>
                <a:solidFill>
                  <a:srgbClr val="FFFFFF"/>
                </a:solidFill>
              </a:defRPr>
            </a:lvl1pPr>
            <a:lvl2pPr>
              <a:buClr>
                <a:schemeClr val="tx1"/>
              </a:buClr>
              <a:defRPr>
                <a:solidFill>
                  <a:srgbClr val="FFFFFF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FFFFFF"/>
                </a:solidFill>
              </a:defRPr>
            </a:lvl3pPr>
            <a:lvl4pPr>
              <a:buClr>
                <a:schemeClr val="tx1"/>
              </a:buClr>
              <a:defRPr>
                <a:solidFill>
                  <a:srgbClr val="FFFFFF"/>
                </a:solidFill>
              </a:defRPr>
            </a:lvl4pPr>
            <a:lvl5pPr>
              <a:buClr>
                <a:schemeClr val="tx1"/>
              </a:buCl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723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0C5A8-72D0-4B08-8FDA-49B8D1F9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514"/>
            <a:ext cx="10515600" cy="656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D9C3-E281-4B14-8306-28D6CE33E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842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56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EE5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EE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Forward Kinematics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643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D1239E-FDEE-7578-33B4-6A6D2D22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5F3D3EF-7259-55CB-E2FA-11DBCD58B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Problem Background</a:t>
            </a:r>
          </a:p>
          <a:p>
            <a:pPr>
              <a:lnSpc>
                <a:spcPct val="150000"/>
              </a:lnSpc>
            </a:pPr>
            <a:r>
              <a:rPr lang="en-US" dirty="0"/>
              <a:t>Learning Objectives</a:t>
            </a:r>
          </a:p>
          <a:p>
            <a:pPr>
              <a:lnSpc>
                <a:spcPct val="150000"/>
              </a:lnSpc>
            </a:pPr>
            <a:r>
              <a:rPr lang="en-US" dirty="0"/>
              <a:t>Live Coding!</a:t>
            </a:r>
          </a:p>
        </p:txBody>
      </p:sp>
      <p:pic>
        <p:nvPicPr>
          <p:cNvPr id="2050" name="Picture 2" descr="Implementing Forward Kinematics - Alan Zucconi">
            <a:extLst>
              <a:ext uri="{FF2B5EF4-FFF2-40B4-BE49-F238E27FC236}">
                <a16:creationId xmlns:a16="http://schemas.microsoft.com/office/drawing/2014/main" id="{0B303586-EFE2-FDC5-39E9-6C9DBD291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9735" y="1295007"/>
            <a:ext cx="6124940" cy="483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7399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AA57670-5D3E-33FB-9C12-C23BF2D36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354"/>
            <a:ext cx="12198019" cy="625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67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D1239E-FDEE-7578-33B4-6A6D2D22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Other Cool Examples: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4B1A4B-8503-EE51-1A74-D1CB9A496226}"/>
              </a:ext>
            </a:extLst>
          </p:cNvPr>
          <p:cNvSpPr txBox="1"/>
          <p:nvPr/>
        </p:nvSpPr>
        <p:spPr>
          <a:xfrm>
            <a:off x="838200" y="1464334"/>
            <a:ext cx="11033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Humanoid and Industrial Robots, Animations and Gaming, 3D printing, …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D97602-8B14-BD61-1988-6399B96C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41" y="1914338"/>
            <a:ext cx="11034399" cy="445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94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DF7485-B1BA-7696-A447-5D00D35A6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Background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1CB21D-A3C0-F722-6C35-E18F9F4E8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3" r="14944"/>
          <a:stretch/>
        </p:blipFill>
        <p:spPr>
          <a:xfrm>
            <a:off x="4693266" y="1825625"/>
            <a:ext cx="6660534" cy="4705804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8D157-B0CC-0E03-711E-63298233B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93329" cy="3317876"/>
          </a:xfrm>
        </p:spPr>
        <p:txBody>
          <a:bodyPr/>
          <a:lstStyle/>
          <a:p>
            <a:r>
              <a:rPr lang="en-US" dirty="0"/>
              <a:t>Goal</a:t>
            </a:r>
            <a:r>
              <a:rPr lang="en-US" dirty="0">
                <a:solidFill>
                  <a:schemeClr val="accent2"/>
                </a:solidFill>
              </a:rPr>
              <a:t>:</a:t>
            </a:r>
            <a:r>
              <a:rPr lang="en-US" dirty="0"/>
              <a:t> Create a program that finds the x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 and y</a:t>
            </a:r>
            <a:r>
              <a:rPr lang="en-US" dirty="0">
                <a:solidFill>
                  <a:schemeClr val="accent6"/>
                </a:solidFill>
              </a:rPr>
              <a:t>-</a:t>
            </a:r>
            <a:r>
              <a:rPr lang="en-US" dirty="0"/>
              <a:t> position of the effector arm </a:t>
            </a:r>
            <a:r>
              <a:rPr lang="en-US" dirty="0">
                <a:solidFill>
                  <a:schemeClr val="accent6"/>
                </a:solidFill>
              </a:rPr>
              <a:t>(</a:t>
            </a:r>
            <a:r>
              <a:rPr lang="en-US" dirty="0"/>
              <a:t>i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e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/>
              <a:t> the end of Arm #2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r>
              <a:rPr lang="en-US" dirty="0"/>
              <a:t>Will rely on trigonometry to find the positions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291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0FFC9-8F39-2FA5-688E-58ADD5068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CF2C6-DB20-A293-6D0C-A2CB4BEA2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574399" cy="483547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Practice with </a:t>
            </a:r>
            <a:r>
              <a:rPr lang="en-US" u="sng" dirty="0"/>
              <a:t>user input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/>
              <a:t>Learn to define and use </a:t>
            </a:r>
            <a:r>
              <a:rPr lang="en-US" u="sng" dirty="0"/>
              <a:t>custom functions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US" u="sng" dirty="0">
              <a:solidFill>
                <a:schemeClr val="accent2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/>
              <a:t>Practice with </a:t>
            </a:r>
            <a:r>
              <a:rPr lang="en-US" u="sng" dirty="0"/>
              <a:t>built-in libraries</a:t>
            </a:r>
            <a:r>
              <a:rPr lang="en-US" dirty="0"/>
              <a:t>.</a:t>
            </a:r>
            <a:endParaRPr lang="en-US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4F8EF5-9241-7C23-5F60-B7C19FD5E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569" y="1918432"/>
            <a:ext cx="5382517" cy="3592829"/>
          </a:xfrm>
          <a:prstGeom prst="rect">
            <a:avLst/>
          </a:prstGeom>
          <a:ln>
            <a:solidFill>
              <a:schemeClr val="accent3"/>
            </a:solidFill>
          </a:ln>
        </p:spPr>
      </p:pic>
    </p:spTree>
    <p:extLst>
      <p:ext uri="{BB962C8B-B14F-4D97-AF65-F5344CB8AC3E}">
        <p14:creationId xmlns:p14="http://schemas.microsoft.com/office/powerpoint/2010/main" val="94515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06F2-AC3E-484E-9926-59D4F5909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Forward Kinematics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7687-F068-40FC-84A1-E7860490CA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Design Problem </a:t>
            </a:r>
            <a:r>
              <a:rPr lang="en-US" b="1" dirty="0">
                <a:solidFill>
                  <a:schemeClr val="accent6"/>
                </a:solidFill>
              </a:rPr>
              <a:t>1</a:t>
            </a:r>
          </a:p>
          <a:p>
            <a:endParaRPr lang="en-US" b="1" dirty="0">
              <a:solidFill>
                <a:schemeClr val="accent6"/>
              </a:solidFill>
            </a:endParaRPr>
          </a:p>
          <a:p>
            <a:r>
              <a:rPr lang="en-US" b="1" dirty="0">
                <a:solidFill>
                  <a:schemeClr val="accent6"/>
                </a:solidFill>
              </a:rPr>
              <a:t>Let’s review the notebook now!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12E19-2F13-53C6-E266-6B69B7779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909" y="1913129"/>
            <a:ext cx="5604144" cy="332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49609"/>
      </p:ext>
    </p:extLst>
  </p:cSld>
  <p:clrMapOvr>
    <a:masterClrMapping/>
  </p:clrMapOvr>
</p:sld>
</file>

<file path=ppt/theme/theme1.xml><?xml version="1.0" encoding="utf-8"?>
<a:theme xmlns:a="http://schemas.openxmlformats.org/drawingml/2006/main" name="APS106_PPTX_Theme">
  <a:themeElements>
    <a:clrScheme name="Custom 5">
      <a:dk1>
        <a:srgbClr val="444445"/>
      </a:dk1>
      <a:lt1>
        <a:srgbClr val="000000"/>
      </a:lt1>
      <a:dk2>
        <a:srgbClr val="7B8994"/>
      </a:dk2>
      <a:lt2>
        <a:srgbClr val="3D464D"/>
      </a:lt2>
      <a:accent1>
        <a:srgbClr val="017EE5"/>
      </a:accent1>
      <a:accent2>
        <a:srgbClr val="017EE5"/>
      </a:accent2>
      <a:accent3>
        <a:srgbClr val="017EE5"/>
      </a:accent3>
      <a:accent4>
        <a:srgbClr val="7B8994"/>
      </a:accent4>
      <a:accent5>
        <a:srgbClr val="7B8994"/>
      </a:accent5>
      <a:accent6>
        <a:srgbClr val="FF9933"/>
      </a:accent6>
      <a:hlink>
        <a:srgbClr val="3D464D"/>
      </a:hlink>
      <a:folHlink>
        <a:srgbClr val="3D464D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S106_PPTX_Theme" id="{D71ABBE9-7E6D-4E30-BD8F-2EB61EB32A2D}" vid="{056030BA-02C6-4208-ACCE-F1B550CC0A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APS106_PPTX_Theme</Template>
  <TotalTime>33404</TotalTime>
  <Words>99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Segoe UI</vt:lpstr>
      <vt:lpstr>Wingdings</vt:lpstr>
      <vt:lpstr>APS106_PPTX_Theme</vt:lpstr>
      <vt:lpstr>Forward Kinematics</vt:lpstr>
      <vt:lpstr>Agenda</vt:lpstr>
      <vt:lpstr>PowerPoint Presentation</vt:lpstr>
      <vt:lpstr>Other Cool Examples:</vt:lpstr>
      <vt:lpstr>Background</vt:lpstr>
      <vt:lpstr>Learning Objectives</vt:lpstr>
      <vt:lpstr>Forward Kinematics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Goodfellow</dc:creator>
  <cp:lastModifiedBy>Sina Davari</cp:lastModifiedBy>
  <cp:revision>104</cp:revision>
  <dcterms:created xsi:type="dcterms:W3CDTF">2021-11-03T00:49:37Z</dcterms:created>
  <dcterms:modified xsi:type="dcterms:W3CDTF">2025-01-15T20:44:20Z</dcterms:modified>
</cp:coreProperties>
</file>

<file path=docProps/thumbnail.jpeg>
</file>